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CCFF99"/>
    <a:srgbClr val="FF9999"/>
    <a:srgbClr val="9900FF"/>
    <a:srgbClr val="3366FF"/>
    <a:srgbClr val="006600"/>
    <a:srgbClr val="000099"/>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41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3B99C8AE-F94D-4087-8EBA-E62D28809C65}" type="slidenum">
              <a:rPr lang="ru-RU" altLang="ru-RU"/>
              <a:pPr/>
              <a:t>‹#›</a:t>
            </a:fld>
            <a:endParaRPr lang="ru-RU" altLang="ru-RU"/>
          </a:p>
        </p:txBody>
      </p:sp>
    </p:spTree>
    <p:extLst>
      <p:ext uri="{BB962C8B-B14F-4D97-AF65-F5344CB8AC3E}">
        <p14:creationId xmlns:p14="http://schemas.microsoft.com/office/powerpoint/2010/main" val="1797977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AD82C536-52B1-48F8-B374-6334A59F9E80}" type="slidenum">
              <a:rPr lang="ru-RU" altLang="ru-RU"/>
              <a:pPr/>
              <a:t>‹#›</a:t>
            </a:fld>
            <a:endParaRPr lang="ru-RU" altLang="ru-RU"/>
          </a:p>
        </p:txBody>
      </p:sp>
    </p:spTree>
    <p:extLst>
      <p:ext uri="{BB962C8B-B14F-4D97-AF65-F5344CB8AC3E}">
        <p14:creationId xmlns:p14="http://schemas.microsoft.com/office/powerpoint/2010/main" val="406852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0F3B53FA-290E-4AB0-BF74-8D1759253DA4}" type="slidenum">
              <a:rPr lang="ru-RU" altLang="ru-RU"/>
              <a:pPr/>
              <a:t>‹#›</a:t>
            </a:fld>
            <a:endParaRPr lang="ru-RU" altLang="ru-RU"/>
          </a:p>
        </p:txBody>
      </p:sp>
    </p:spTree>
    <p:extLst>
      <p:ext uri="{BB962C8B-B14F-4D97-AF65-F5344CB8AC3E}">
        <p14:creationId xmlns:p14="http://schemas.microsoft.com/office/powerpoint/2010/main" val="145149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842033DB-2EF9-4E85-88AE-13EC6A112A7C}" type="slidenum">
              <a:rPr lang="ru-RU" altLang="ru-RU"/>
              <a:pPr/>
              <a:t>‹#›</a:t>
            </a:fld>
            <a:endParaRPr lang="ru-RU" altLang="ru-RU"/>
          </a:p>
        </p:txBody>
      </p:sp>
    </p:spTree>
    <p:extLst>
      <p:ext uri="{BB962C8B-B14F-4D97-AF65-F5344CB8AC3E}">
        <p14:creationId xmlns:p14="http://schemas.microsoft.com/office/powerpoint/2010/main" val="4110845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96154F10-DE9A-449D-BAA6-37F124D78EA4}" type="slidenum">
              <a:rPr lang="ru-RU" altLang="ru-RU"/>
              <a:pPr/>
              <a:t>‹#›</a:t>
            </a:fld>
            <a:endParaRPr lang="ru-RU" altLang="ru-RU"/>
          </a:p>
        </p:txBody>
      </p:sp>
    </p:spTree>
    <p:extLst>
      <p:ext uri="{BB962C8B-B14F-4D97-AF65-F5344CB8AC3E}">
        <p14:creationId xmlns:p14="http://schemas.microsoft.com/office/powerpoint/2010/main" val="814670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AA5F658D-EF48-4144-A51D-3B8D4FB4B4C9}" type="slidenum">
              <a:rPr lang="ru-RU" altLang="ru-RU"/>
              <a:pPr/>
              <a:t>‹#›</a:t>
            </a:fld>
            <a:endParaRPr lang="ru-RU" altLang="ru-RU"/>
          </a:p>
        </p:txBody>
      </p:sp>
    </p:spTree>
    <p:extLst>
      <p:ext uri="{BB962C8B-B14F-4D97-AF65-F5344CB8AC3E}">
        <p14:creationId xmlns:p14="http://schemas.microsoft.com/office/powerpoint/2010/main" val="3618677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ижний колонтитул 7"/>
          <p:cNvSpPr>
            <a:spLocks noGrp="1"/>
          </p:cNvSpPr>
          <p:nvPr>
            <p:ph type="ftr" sz="quarter" idx="11"/>
          </p:nvPr>
        </p:nvSpPr>
        <p:spPr/>
        <p:txBody>
          <a:bodyPr/>
          <a:lstStyle>
            <a:lvl1pPr>
              <a:defRPr/>
            </a:lvl1pPr>
          </a:lstStyle>
          <a:p>
            <a:endParaRPr lang="ru-RU" altLang="ru-RU"/>
          </a:p>
        </p:txBody>
      </p:sp>
      <p:sp>
        <p:nvSpPr>
          <p:cNvPr id="9" name="Номер слайда 8"/>
          <p:cNvSpPr>
            <a:spLocks noGrp="1"/>
          </p:cNvSpPr>
          <p:nvPr>
            <p:ph type="sldNum" sz="quarter" idx="12"/>
          </p:nvPr>
        </p:nvSpPr>
        <p:spPr/>
        <p:txBody>
          <a:bodyPr/>
          <a:lstStyle>
            <a:lvl1pPr>
              <a:defRPr/>
            </a:lvl1pPr>
          </a:lstStyle>
          <a:p>
            <a:fld id="{E63542ED-B31C-40E2-A64E-AE6C5AD669C3}" type="slidenum">
              <a:rPr lang="ru-RU" altLang="ru-RU"/>
              <a:pPr/>
              <a:t>‹#›</a:t>
            </a:fld>
            <a:endParaRPr lang="ru-RU" altLang="ru-RU"/>
          </a:p>
        </p:txBody>
      </p:sp>
    </p:spTree>
    <p:extLst>
      <p:ext uri="{BB962C8B-B14F-4D97-AF65-F5344CB8AC3E}">
        <p14:creationId xmlns:p14="http://schemas.microsoft.com/office/powerpoint/2010/main" val="351468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ижний колонтитул 3"/>
          <p:cNvSpPr>
            <a:spLocks noGrp="1"/>
          </p:cNvSpPr>
          <p:nvPr>
            <p:ph type="ftr" sz="quarter" idx="11"/>
          </p:nvPr>
        </p:nvSpPr>
        <p:spPr/>
        <p:txBody>
          <a:bodyPr/>
          <a:lstStyle>
            <a:lvl1pPr>
              <a:defRPr/>
            </a:lvl1pPr>
          </a:lstStyle>
          <a:p>
            <a:endParaRPr lang="ru-RU" altLang="ru-RU"/>
          </a:p>
        </p:txBody>
      </p:sp>
      <p:sp>
        <p:nvSpPr>
          <p:cNvPr id="5" name="Номер слайда 4"/>
          <p:cNvSpPr>
            <a:spLocks noGrp="1"/>
          </p:cNvSpPr>
          <p:nvPr>
            <p:ph type="sldNum" sz="quarter" idx="12"/>
          </p:nvPr>
        </p:nvSpPr>
        <p:spPr/>
        <p:txBody>
          <a:bodyPr/>
          <a:lstStyle>
            <a:lvl1pPr>
              <a:defRPr/>
            </a:lvl1pPr>
          </a:lstStyle>
          <a:p>
            <a:fld id="{8B00F1BA-5BDC-4502-BA0E-C975132CD257}" type="slidenum">
              <a:rPr lang="ru-RU" altLang="ru-RU"/>
              <a:pPr/>
              <a:t>‹#›</a:t>
            </a:fld>
            <a:endParaRPr lang="ru-RU" altLang="ru-RU"/>
          </a:p>
        </p:txBody>
      </p:sp>
    </p:spTree>
    <p:extLst>
      <p:ext uri="{BB962C8B-B14F-4D97-AF65-F5344CB8AC3E}">
        <p14:creationId xmlns:p14="http://schemas.microsoft.com/office/powerpoint/2010/main" val="498256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1pPr>
              <a:defRPr/>
            </a:lvl1pPr>
          </a:lstStyle>
          <a:p>
            <a:fld id="{5619CA98-69E5-4E5B-AAA1-41902164AA21}" type="slidenum">
              <a:rPr lang="ru-RU" altLang="ru-RU"/>
              <a:pPr/>
              <a:t>‹#›</a:t>
            </a:fld>
            <a:endParaRPr lang="ru-RU" altLang="ru-RU"/>
          </a:p>
        </p:txBody>
      </p:sp>
    </p:spTree>
    <p:extLst>
      <p:ext uri="{BB962C8B-B14F-4D97-AF65-F5344CB8AC3E}">
        <p14:creationId xmlns:p14="http://schemas.microsoft.com/office/powerpoint/2010/main" val="3484906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31DD33FE-AD51-406B-9935-092FBA831AE4}" type="slidenum">
              <a:rPr lang="ru-RU" altLang="ru-RU"/>
              <a:pPr/>
              <a:t>‹#›</a:t>
            </a:fld>
            <a:endParaRPr lang="ru-RU" altLang="ru-RU"/>
          </a:p>
        </p:txBody>
      </p:sp>
    </p:spTree>
    <p:extLst>
      <p:ext uri="{BB962C8B-B14F-4D97-AF65-F5344CB8AC3E}">
        <p14:creationId xmlns:p14="http://schemas.microsoft.com/office/powerpoint/2010/main" val="1880656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D2350604-1549-4A79-894D-74BA4A056E20}" type="slidenum">
              <a:rPr lang="ru-RU" altLang="ru-RU"/>
              <a:pPr/>
              <a:t>‹#›</a:t>
            </a:fld>
            <a:endParaRPr lang="ru-RU" altLang="ru-RU"/>
          </a:p>
        </p:txBody>
      </p:sp>
    </p:spTree>
    <p:extLst>
      <p:ext uri="{BB962C8B-B14F-4D97-AF65-F5344CB8AC3E}">
        <p14:creationId xmlns:p14="http://schemas.microsoft.com/office/powerpoint/2010/main" val="2794666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lt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lt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6B225A2-3E81-4D54-85FA-BF14B24C3E0A}"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D:\Documents%20and%20Settings\Admin\&#1052;&#1086;&#1080;%20&#1076;&#1086;&#1082;&#1091;&#1084;&#1077;&#1085;&#1090;&#1099;\&#1052;&#1086;&#1103;%20&#1084;&#1091;&#1079;&#1099;&#1082;&#1072;\&#1053;&#1086;&#1074;&#1072;&#1103;%20&#1087;&#1072;&#1087;&#1082;&#1072;\lunik_-_bad_timing.mp3" TargetMode="Externa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audio" Target="file:///D:\Documents%20and%20Settings\Admin\&#1052;&#1086;&#1080;%20&#1076;&#1086;&#1082;&#1091;&#1084;&#1077;&#1085;&#1090;&#1099;\&#1052;&#1086;&#1103;%20&#1084;&#1091;&#1079;&#1099;&#1082;&#1072;\&#1053;&#1086;&#1074;&#1072;&#1103;%20&#1087;&#1072;&#1087;&#1082;&#1072;\lunik_-_the_rest_is_silence.mp3"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hyperlink" Target="http://uk.wikipedia.org/wiki/%D0%9A%D1%80%D0%B5%D0%B7" TargetMode="External"/><Relationship Id="rId13" Type="http://schemas.openxmlformats.org/officeDocument/2006/relationships/hyperlink" Target="http://uk.wikipedia.org/w/index.php?title=%D0%A1%D0%B8%D0%BD&amp;action=edit&amp;redlink=1" TargetMode="External"/><Relationship Id="rId18" Type="http://schemas.openxmlformats.org/officeDocument/2006/relationships/hyperlink" Target="http://uk.wikipedia.org/wiki/%D0%9F%D0%BE%D0%BB%D1%96%D0%BA%D0%BB%D0%B5%D1%82_%D1%96%D0%B7_%D0%90%D1%80%D0%B3%D0%BE%D1%81%D0%B0" TargetMode="External"/><Relationship Id="rId26" Type="http://schemas.openxmlformats.org/officeDocument/2006/relationships/hyperlink" Target="http://uk.wikipedia.org/wiki/%D0%92%D0%B8%D1%81%D0%BE%D1%82%D0%B0" TargetMode="External"/><Relationship Id="rId3" Type="http://schemas.openxmlformats.org/officeDocument/2006/relationships/hyperlink" Target="http://uk.wikipedia.org/wiki/7_%D1%81%D1%82%D0%BE%D0%BB%D1%96%D1%82%D1%82%D1%8F_%D0%B4%D0%BE_%D0%BD._%D0%B5." TargetMode="External"/><Relationship Id="rId21" Type="http://schemas.openxmlformats.org/officeDocument/2006/relationships/hyperlink" Target="http://uk.wikipedia.org/wiki/%D0%9C%D0%B0%D1%80%D0%BC%D1%83%D1%80" TargetMode="External"/><Relationship Id="rId7" Type="http://schemas.openxmlformats.org/officeDocument/2006/relationships/hyperlink" Target="http://uk.wikipedia.org/wiki/%D0%A6%D0%B0%D1%80" TargetMode="External"/><Relationship Id="rId12" Type="http://schemas.openxmlformats.org/officeDocument/2006/relationships/hyperlink" Target="http://uk.wikipedia.org/wiki/%D0%A1%D0%BC%D0%B5%D1%80%D1%82%D1%8C" TargetMode="External"/><Relationship Id="rId17" Type="http://schemas.openxmlformats.org/officeDocument/2006/relationships/hyperlink" Target="http://uk.wikipedia.org/wiki/%D0%A4%D1%96%D0%B4%D1%96%D0%B9" TargetMode="External"/><Relationship Id="rId25" Type="http://schemas.openxmlformats.org/officeDocument/2006/relationships/hyperlink" Target="http://uk.wikipedia.org/wiki/%D0%9C%D0%B5%D1%82%D1%80" TargetMode="External"/><Relationship Id="rId2" Type="http://schemas.openxmlformats.org/officeDocument/2006/relationships/image" Target="../media/image7.jpeg"/><Relationship Id="rId16" Type="http://schemas.openxmlformats.org/officeDocument/2006/relationships/hyperlink" Target="http://uk.wikipedia.org/wiki/%D0%A1%D0%BA%D1%83%D0%BB%D1%8C%D0%BF%D1%82%D0%BE%D1%80" TargetMode="External"/><Relationship Id="rId20" Type="http://schemas.openxmlformats.org/officeDocument/2006/relationships/hyperlink" Target="http://uk.wikipedia.org/w/index.php?title=%D0%A4%D1%80%D0%B0%D0%B4%D0%BC%D0%BE%D0%BD&amp;action=edit&amp;redlink=1" TargetMode="External"/><Relationship Id="rId29" Type="http://schemas.openxmlformats.org/officeDocument/2006/relationships/hyperlink" Target="http://uk.wikipedia.org/wiki/%D0%9F%D0%BE%D0%B6%D0%B5%D0%B6%D0%B0" TargetMode="External"/><Relationship Id="rId1" Type="http://schemas.openxmlformats.org/officeDocument/2006/relationships/slideLayout" Target="../slideLayouts/slideLayout6.xml"/><Relationship Id="rId6" Type="http://schemas.openxmlformats.org/officeDocument/2006/relationships/hyperlink" Target="http://uk.wikipedia.org/wiki/%D0%9B%D1%96%D0%B4%D1%96%D1%8F" TargetMode="External"/><Relationship Id="rId11" Type="http://schemas.openxmlformats.org/officeDocument/2006/relationships/hyperlink" Target="http://uk.wikipedia.org/w/index.php?title=%D0%9F%D0%B5%D1%80%D1%81%D1%96%D1%84%D0%BE%D0%BD&amp;action=edit&amp;redlink=1" TargetMode="External"/><Relationship Id="rId24" Type="http://schemas.openxmlformats.org/officeDocument/2006/relationships/hyperlink" Target="http://uk.wikipedia.org/w/index.php?title=%D0%A8%D0%B8%D1%80%D0%B8%D0%BD%D0%B0&amp;action=edit&amp;redlink=1" TargetMode="External"/><Relationship Id="rId5" Type="http://schemas.openxmlformats.org/officeDocument/2006/relationships/hyperlink" Target="http://uk.wikipedia.org/wiki/%D0%91%D1%83%D0%B4%D1%96%D0%B2%D0%BD%D0%B8%D1%86%D1%82%D0%B2%D0%BE" TargetMode="External"/><Relationship Id="rId15" Type="http://schemas.openxmlformats.org/officeDocument/2006/relationships/hyperlink" Target="http://uk.wikipedia.org/wiki/%D0%A1%D1%82%D0%B0%D1%82%D1%83%D1%8F" TargetMode="External"/><Relationship Id="rId23" Type="http://schemas.openxmlformats.org/officeDocument/2006/relationships/hyperlink" Target="http://uk.wikipedia.org/wiki/%D0%94%D0%BE%D0%B2%D0%B6%D0%B8%D0%BD%D0%B0" TargetMode="External"/><Relationship Id="rId28" Type="http://schemas.openxmlformats.org/officeDocument/2006/relationships/hyperlink" Target="http://uk.wikipedia.org/wiki/%D0%97%D0%B5%D0%BC%D0%BB%D0%B5%D1%82%D1%80%D1%83%D1%81" TargetMode="External"/><Relationship Id="rId10" Type="http://schemas.openxmlformats.org/officeDocument/2006/relationships/hyperlink" Target="http://uk.wikipedia.org/wiki/%D0%90%D1%80%D1%85%D1%96%D1%82%D0%B5%D0%BA%D1%82%D0%BE%D1%80" TargetMode="External"/><Relationship Id="rId19" Type="http://schemas.openxmlformats.org/officeDocument/2006/relationships/hyperlink" Target="http://uk.wikipedia.org/w/index.php?title=%D0%9A%D1%80%D0%B5%D1%81%D0%B8%D0%BB%D1%83%D1%81&amp;action=edit&amp;redlink=1" TargetMode="External"/><Relationship Id="rId31" Type="http://schemas.openxmlformats.org/officeDocument/2006/relationships/image" Target="../media/image19.jpeg"/><Relationship Id="rId4" Type="http://schemas.openxmlformats.org/officeDocument/2006/relationships/hyperlink" Target="http://uk.wikipedia.org/wiki/450_%D0%B4%D0%BE_%D0%BD._%D0%B5." TargetMode="External"/><Relationship Id="rId9" Type="http://schemas.openxmlformats.org/officeDocument/2006/relationships/hyperlink" Target="http://uk.wikipedia.org/wiki/%D0%9F%D1%80%D0%BE%D0%B5%D0%BA%D1%82" TargetMode="External"/><Relationship Id="rId14" Type="http://schemas.openxmlformats.org/officeDocument/2006/relationships/hyperlink" Target="http://uk.wikipedia.org/wiki/%D0%91%D1%80%D0%BE%D0%BD%D0%B7%D0%B0" TargetMode="External"/><Relationship Id="rId22" Type="http://schemas.openxmlformats.org/officeDocument/2006/relationships/hyperlink" Target="http://uk.wikipedia.org/wiki/%D0%94%D0%B5%D1%80%D0%B5%D0%B2%D0%BE" TargetMode="External"/><Relationship Id="rId27" Type="http://schemas.openxmlformats.org/officeDocument/2006/relationships/hyperlink" Target="http://uk.wikipedia.org/wiki/%D0%97%D0%BE%D0%BB%D0%BE%D1%82%D0%BE" TargetMode="External"/><Relationship Id="rId30" Type="http://schemas.openxmlformats.org/officeDocument/2006/relationships/hyperlink" Target="http://uk.wikipedia.org/wiki/%D0%92%D0%BE%D0%B2%D0%BD%D0%B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uk.wikipedia.org/wiki/%D0%9F%D0%B5%D0%BB%D0%BE%D0%BF%D0%BE%D0%BD%D0%BD%D0%B5%D1%81" TargetMode="External"/><Relationship Id="rId2" Type="http://schemas.openxmlformats.org/officeDocument/2006/relationships/hyperlink" Target="http://uk.wikipedia.org/wiki/%D0%97%D0%B5%D0%B2%D1%81" TargetMode="External"/><Relationship Id="rId1" Type="http://schemas.openxmlformats.org/officeDocument/2006/relationships/slideLayout" Target="../slideLayouts/slideLayout2.xml"/><Relationship Id="rId6" Type="http://schemas.openxmlformats.org/officeDocument/2006/relationships/hyperlink" Target="http://uk.wikipedia.org/wiki/%D0%A4%D1%96%D0%B4%D1%96%D0%B9" TargetMode="External"/><Relationship Id="rId5" Type="http://schemas.openxmlformats.org/officeDocument/2006/relationships/hyperlink" Target="http://uk.wikipedia.org/wiki/%D0%A1%D0%BA%D1%83%D0%BB%D1%8C%D0%BF%D1%82%D0%BE%D1%80" TargetMode="External"/><Relationship Id="rId4" Type="http://schemas.openxmlformats.org/officeDocument/2006/relationships/hyperlink" Target="http://uk.wikipedia.org/wiki/%D0%9E%D0%BB%D1%96%D0%BC%D0%BF%D1%96%D1%8F_%28%D0%BC%D1%96%D1%81%D1%82%D0%BE%29"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uk.wikipedia.org/wiki/%D0%9B%D1%96%D0%BA%D0%BE%D1%82%D1%8C" TargetMode="External"/><Relationship Id="rId3" Type="http://schemas.openxmlformats.org/officeDocument/2006/relationships/hyperlink" Target="http://uk.wikipedia.org/wiki/%D0%A0%D0%BE%D0%B4%D0%BE%D1%81" TargetMode="External"/><Relationship Id="rId7" Type="http://schemas.openxmlformats.org/officeDocument/2006/relationships/hyperlink" Target="http://uk.wikipedia.org/wiki/%D0%A1%D1%96%D0%BC_%D1%87%D1%83%D0%B4%D0%B5%D1%81_%D1%81%D0%B2%D1%96%D1%82%D1%83" TargetMode="External"/><Relationship Id="rId2" Type="http://schemas.openxmlformats.org/officeDocument/2006/relationships/hyperlink" Target="http://uk.wikipedia.org/wiki/%D0%93%D0%B5%D0%BB%D1%96%D0%BE%D1%81" TargetMode="External"/><Relationship Id="rId1" Type="http://schemas.openxmlformats.org/officeDocument/2006/relationships/slideLayout" Target="../slideLayouts/slideLayout2.xml"/><Relationship Id="rId6" Type="http://schemas.openxmlformats.org/officeDocument/2006/relationships/hyperlink" Target="http://uk.wikipedia.org/wiki/%D0%9B%D1%96%D0%BD%D0%B4%D0%BE%D1%81" TargetMode="External"/><Relationship Id="rId5" Type="http://schemas.openxmlformats.org/officeDocument/2006/relationships/hyperlink" Target="http://uk.wikipedia.org/w/index.php?title=%D0%A5%D0%B0%D1%80%D0%B5%D1%81&amp;action=edit&amp;redlink=1" TargetMode="External"/><Relationship Id="rId4" Type="http://schemas.openxmlformats.org/officeDocument/2006/relationships/hyperlink" Target="http://uk.wikipedia.org/wiki/%D0%93%D1%80%D0%B5%D1%86%D1%96%D1%8F" TargetMode="External"/><Relationship Id="rId9" Type="http://schemas.openxmlformats.org/officeDocument/2006/relationships/image" Target="../media/image23.gif"/></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uk.wikipedia.org/wiki/%D0%90%D0%BD%D1%82%D0%B8%D1%87%D0%BD%D1%96%D1%81%D1%82%D1%8C" TargetMode="External"/><Relationship Id="rId3" Type="http://schemas.openxmlformats.org/officeDocument/2006/relationships/hyperlink" Target="http://uk.wikipedia.org/wiki/%D0%93%D1%80%D0%B5%D1%86%D1%8C%D0%BA%D0%B0_%D0%BC%D0%BE%D0%B2%D0%B0" TargetMode="External"/><Relationship Id="rId7" Type="http://schemas.openxmlformats.org/officeDocument/2006/relationships/hyperlink" Target="http://uk.wikipedia.org/wiki/%D0%A2%D1%83%D1%80%D0%B5%D1%87%D1%87%D0%B8%D0%BD%D0%B0" TargetMode="External"/><Relationship Id="rId2" Type="http://schemas.openxmlformats.org/officeDocument/2006/relationships/hyperlink" Target="http://uk.wikipedia.org/wiki/%D0%A6%D0%B0%D1%80" TargetMode="External"/><Relationship Id="rId1" Type="http://schemas.openxmlformats.org/officeDocument/2006/relationships/slideLayout" Target="../slideLayouts/slideLayout2.xml"/><Relationship Id="rId6" Type="http://schemas.openxmlformats.org/officeDocument/2006/relationships/hyperlink" Target="http://uk.wikipedia.org/w/index.php?title=%D0%91%D0%BE%D0%B4%D1%80%D1%83%D0%BC&amp;action=edit&amp;redlink=1" TargetMode="External"/><Relationship Id="rId11" Type="http://schemas.openxmlformats.org/officeDocument/2006/relationships/image" Target="../media/image25.jpeg"/><Relationship Id="rId5" Type="http://schemas.openxmlformats.org/officeDocument/2006/relationships/hyperlink" Target="http://uk.wikipedia.org/wiki/%D0%93%D0%B0%D0%BB%D1%96%D0%BA%D0%B0%D1%80%D0%BD%D0%B0%D1%81" TargetMode="External"/><Relationship Id="rId10" Type="http://schemas.openxmlformats.org/officeDocument/2006/relationships/hyperlink" Target="http://uk.wikipedia.org/wiki/%D0%97%D0%B5%D0%BC%D0%BB%D0%B5%D1%82%D1%80%D1%83%D1%81" TargetMode="External"/><Relationship Id="rId4" Type="http://schemas.openxmlformats.org/officeDocument/2006/relationships/hyperlink" Target="http://uk.wikipedia.org/w/index.php?title=%D0%90%D1%80%D1%82%D0%B5%D0%BC%D1%96%D0%B7%D1%96%D1%8F_II&amp;action=edit&amp;redlink=1" TargetMode="External"/><Relationship Id="rId9" Type="http://schemas.openxmlformats.org/officeDocument/2006/relationships/hyperlink" Target="http://uk.wikipedia.org/wiki/%D0%A1%D1%96%D0%BC_%D1%87%D1%83%D0%B4%D0%B5%D1%81_%D1%81%D0%B2%D1%96%D1%82%D1%8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uk.wikipedia.org/wiki/%D0%9F%D1%96%D1%80%D0%B0%D0%BC%D1%96%D0%B4%D0%B0_%D0%A5%D0%B5%D0%BE%D0%BF%D1%81%D0%B0" TargetMode="External"/><Relationship Id="rId13" Type="http://schemas.openxmlformats.org/officeDocument/2006/relationships/hyperlink" Target="http://uk.wikipedia.org/wiki/%D0%9A%D1%83%D0%BF%D0%BE%D0%BB" TargetMode="External"/><Relationship Id="rId3" Type="http://schemas.openxmlformats.org/officeDocument/2006/relationships/hyperlink" Target="http://uk.wikipedia.org/wiki/%D0%9C%D0%B0%D1%8F%D0%BA" TargetMode="External"/><Relationship Id="rId7" Type="http://schemas.openxmlformats.org/officeDocument/2006/relationships/hyperlink" Target="http://uk.wikipedia.org/wiki/%D0%97%D0%B5%D0%BC%D0%BB%D1%8F" TargetMode="External"/><Relationship Id="rId12" Type="http://schemas.openxmlformats.org/officeDocument/2006/relationships/hyperlink" Target="http://uk.wikipedia.org/wiki/%D0%9C%D0%B0%D1%80%D0%BC%D1%83%D1%80" TargetMode="External"/><Relationship Id="rId2" Type="http://schemas.openxmlformats.org/officeDocument/2006/relationships/hyperlink" Target="http://uk.wikipedia.org/wiki/%D0%A1%D1%96%D0%BC_%D1%87%D1%83%D0%B4%D0%B5%D1%81_%D1%81%D0%B2%D1%96%D1%82%D1%83" TargetMode="External"/><Relationship Id="rId1" Type="http://schemas.openxmlformats.org/officeDocument/2006/relationships/slideLayout" Target="../slideLayouts/slideLayout6.xml"/><Relationship Id="rId6" Type="http://schemas.openxmlformats.org/officeDocument/2006/relationships/hyperlink" Target="http://uk.wikipedia.org/wiki/%D0%84%D0%B3%D0%B8%D0%BF%D0%B5%D1%82" TargetMode="External"/><Relationship Id="rId11" Type="http://schemas.openxmlformats.org/officeDocument/2006/relationships/hyperlink" Target="http://uk.wikipedia.org/wiki/%D0%91%D1%96%D0%BB%D0%B8%D0%B9_%D0%BA%D0%BE%D0%BB%D1%96%D1%80" TargetMode="External"/><Relationship Id="rId5" Type="http://schemas.openxmlformats.org/officeDocument/2006/relationships/hyperlink" Target="http://uk.wikipedia.org/wiki/%D0%90%D0%BB%D0%B5%D0%BA%D1%81%D0%B0%D0%BD%D0%B4%D1%80%D1%96%D1%8F" TargetMode="External"/><Relationship Id="rId15" Type="http://schemas.openxmlformats.org/officeDocument/2006/relationships/hyperlink" Target="http://uk.wikipedia.org/wiki/%D0%9F%D0%BE%D1%81%D0%B5%D0%B9%D0%B4%D0%BE%D0%BD" TargetMode="External"/><Relationship Id="rId10" Type="http://schemas.openxmlformats.org/officeDocument/2006/relationships/hyperlink" Target="http://uk.wikipedia.org/wiki/%D0%A2%D1%80%D0%B8%D1%82%D0%BE%D0%BD_%28%D0%BC%D1%96%D1%84%D0%BE%D0%BB%D0%BE%D0%B3%D1%96%D1%8F%29" TargetMode="External"/><Relationship Id="rId4" Type="http://schemas.openxmlformats.org/officeDocument/2006/relationships/hyperlink" Target="http://uk.wikipedia.org/w/index.php?title=%D0%A4%D0%B0%D1%80%D0%BE%D1%81&amp;action=edit&amp;redlink=1" TargetMode="External"/><Relationship Id="rId9" Type="http://schemas.openxmlformats.org/officeDocument/2006/relationships/hyperlink" Target="http://uk.wikipedia.org/wiki/%D0%A1%D1%82%D0%B0%D1%82%D1%83%D1%8F" TargetMode="External"/><Relationship Id="rId14" Type="http://schemas.openxmlformats.org/officeDocument/2006/relationships/hyperlink" Target="http://uk.wikipedia.org/wiki/%D0%91%D1%80%D0%BE%D0%BD%D0%B7%D0%B0"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92275" y="765175"/>
            <a:ext cx="6337300" cy="4176713"/>
          </a:xfrm>
        </p:spPr>
        <p:txBody>
          <a:bodyPr anchor="ctr"/>
          <a:lstStyle/>
          <a:p>
            <a:pPr marL="838200" indent="-838200" algn="l"/>
            <a:r>
              <a:rPr lang="en-US" altLang="ru-RU" sz="66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empus Sans ITC" panose="04020404030D07020202" pitchFamily="82" charset="0"/>
              </a:rPr>
              <a:t>CIM</a:t>
            </a:r>
            <a:r>
              <a:rPr lang="uk-UA" altLang="ru-RU" sz="6600" b="1">
                <a:solidFill>
                  <a:schemeClr val="bg1"/>
                </a:solidFill>
                <a:latin typeface="Tempus Sans ITC" panose="04020404030D07020202" pitchFamily="82" charset="0"/>
              </a:rPr>
              <a:t> </a:t>
            </a:r>
            <a:r>
              <a:rPr lang="en-US" altLang="ru-RU" sz="6600">
                <a:solidFill>
                  <a:schemeClr val="bg1"/>
                </a:solidFill>
                <a:latin typeface="Tempus Sans ITC" panose="04020404030D07020202" pitchFamily="82" charset="0"/>
              </a:rPr>
              <a:t/>
            </a:r>
            <a:br>
              <a:rPr lang="en-US" altLang="ru-RU" sz="6600">
                <a:solidFill>
                  <a:schemeClr val="bg1"/>
                </a:solidFill>
                <a:latin typeface="Tempus Sans ITC" panose="04020404030D07020202" pitchFamily="82" charset="0"/>
              </a:rPr>
            </a:br>
            <a:r>
              <a:rPr lang="en-US" altLang="ru-RU" sz="6600">
                <a:solidFill>
                  <a:schemeClr val="bg1"/>
                </a:solidFill>
                <a:latin typeface="Tempus Sans ITC" panose="04020404030D07020202" pitchFamily="82" charset="0"/>
              </a:rPr>
              <a:t>    </a:t>
            </a:r>
            <a:r>
              <a:rPr lang="uk-UA" altLang="ru-RU" sz="6600" b="1" baseline="30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omic Sans MS" panose="030F0702030302020204" pitchFamily="66" charset="0"/>
              </a:rPr>
              <a:t>Ч</a:t>
            </a:r>
            <a:r>
              <a:rPr lang="en-US" altLang="ru-RU" sz="6600" b="1" baseline="30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empus Sans ITC" panose="04020404030D07020202" pitchFamily="82" charset="0"/>
              </a:rPr>
              <a:t>Y</a:t>
            </a:r>
            <a:r>
              <a:rPr lang="uk-UA" altLang="ru-RU" sz="6600" b="1" baseline="30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omic Sans MS" panose="030F0702030302020204" pitchFamily="66" charset="0"/>
              </a:rPr>
              <a:t>Д</a:t>
            </a:r>
            <a:r>
              <a:rPr lang="en-US" altLang="ru-RU" sz="6600" b="1" baseline="30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empus Sans ITC" panose="04020404030D07020202" pitchFamily="82" charset="0"/>
              </a:rPr>
              <a:t>EC</a:t>
            </a:r>
            <a:r>
              <a:rPr lang="uk-UA" altLang="ru-RU" sz="6600" b="1" baseline="30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empus Sans ITC" panose="04020404030D07020202" pitchFamily="82" charset="0"/>
              </a:rPr>
              <a:t> </a:t>
            </a:r>
            <a:r>
              <a:rPr lang="en-US" altLang="ru-RU" sz="6600" b="1" baseline="30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empus Sans ITC" panose="04020404030D07020202" pitchFamily="82" charset="0"/>
              </a:rPr>
              <a:t/>
            </a:r>
            <a:br>
              <a:rPr lang="en-US" altLang="ru-RU" sz="6600" b="1" baseline="30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empus Sans ITC" panose="04020404030D07020202" pitchFamily="82" charset="0"/>
              </a:rPr>
            </a:br>
            <a:r>
              <a:rPr lang="en-US" altLang="ru-RU" sz="6600" b="1" baseline="30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empus Sans ITC" panose="04020404030D07020202" pitchFamily="82" charset="0"/>
              </a:rPr>
              <a:t>               CBITY</a:t>
            </a:r>
            <a:endParaRPr lang="ru-RU" altLang="ru-RU" sz="6600" b="1" baseline="30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empus Sans ITC" panose="04020404030D07020202" pitchFamily="82" charset="0"/>
            </a:endParaRPr>
          </a:p>
        </p:txBody>
      </p:sp>
      <p:sp>
        <p:nvSpPr>
          <p:cNvPr id="2051" name="Rectangle 3"/>
          <p:cNvSpPr>
            <a:spLocks noGrp="1" noChangeArrowheads="1"/>
          </p:cNvSpPr>
          <p:nvPr>
            <p:ph type="subTitle" idx="1"/>
          </p:nvPr>
        </p:nvSpPr>
        <p:spPr>
          <a:xfrm>
            <a:off x="5940425" y="5229225"/>
            <a:ext cx="2624138" cy="1008063"/>
          </a:xfrm>
          <a:solidFill>
            <a:srgbClr val="00FFFF">
              <a:alpha val="27000"/>
            </a:srgbClr>
          </a:solidFill>
        </p:spPr>
        <p:txBody>
          <a:bodyPr/>
          <a:lstStyle/>
          <a:p>
            <a:pPr>
              <a:lnSpc>
                <a:spcPct val="90000"/>
              </a:lnSpc>
            </a:pPr>
            <a:r>
              <a:rPr lang="uk-UA" altLang="ru-RU" sz="1800" b="1">
                <a:solidFill>
                  <a:schemeClr val="bg1"/>
                </a:solidFill>
              </a:rPr>
              <a:t>Робота</a:t>
            </a:r>
          </a:p>
          <a:p>
            <a:pPr>
              <a:lnSpc>
                <a:spcPct val="90000"/>
              </a:lnSpc>
            </a:pPr>
            <a:r>
              <a:rPr lang="uk-UA" altLang="ru-RU" sz="1800" b="1">
                <a:solidFill>
                  <a:schemeClr val="bg1"/>
                </a:solidFill>
              </a:rPr>
              <a:t>учениці 10 класу</a:t>
            </a:r>
          </a:p>
          <a:p>
            <a:pPr>
              <a:lnSpc>
                <a:spcPct val="90000"/>
              </a:lnSpc>
            </a:pPr>
            <a:r>
              <a:rPr lang="uk-UA" altLang="ru-RU" sz="1800" b="1">
                <a:solidFill>
                  <a:schemeClr val="bg1"/>
                </a:solidFill>
              </a:rPr>
              <a:t>Кролевецької Анни</a:t>
            </a:r>
            <a:endParaRPr lang="ru-RU" altLang="ru-RU" sz="1800" b="1">
              <a:solidFill>
                <a:schemeClr val="bg1"/>
              </a:solidFill>
            </a:endParaRPr>
          </a:p>
        </p:txBody>
      </p:sp>
      <p:pic>
        <p:nvPicPr>
          <p:cNvPr id="2058" name="Picture 10" descr="pink_panther-we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7308850" y="3573463"/>
            <a:ext cx="1465263" cy="18415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lunik_-_bad_timing.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0" y="0"/>
            <a:ext cx="179388" cy="179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059"/>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39" presetClass="entr" presetSubtype="0" accel="100000"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2050"/>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2050"/>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051">
                                            <p:bg/>
                                          </p:spTgt>
                                        </p:tgtEl>
                                        <p:attrNameLst>
                                          <p:attrName>style.visibility</p:attrName>
                                        </p:attrNameLst>
                                      </p:cBhvr>
                                      <p:to>
                                        <p:strVal val="visible"/>
                                      </p:to>
                                    </p:set>
                                    <p:anim calcmode="lin" valueType="num">
                                      <p:cBhvr>
                                        <p:cTn id="19" dur="500" fill="hold"/>
                                        <p:tgtEl>
                                          <p:spTgt spid="2051">
                                            <p:bg/>
                                          </p:spTgt>
                                        </p:tgtEl>
                                        <p:attrNameLst>
                                          <p:attrName>ppt_w</p:attrName>
                                        </p:attrNameLst>
                                      </p:cBhvr>
                                      <p:tavLst>
                                        <p:tav tm="0">
                                          <p:val>
                                            <p:fltVal val="0"/>
                                          </p:val>
                                        </p:tav>
                                        <p:tav tm="100000">
                                          <p:val>
                                            <p:strVal val="#ppt_w"/>
                                          </p:val>
                                        </p:tav>
                                      </p:tavLst>
                                    </p:anim>
                                    <p:anim calcmode="lin" valueType="num">
                                      <p:cBhvr>
                                        <p:cTn id="20" dur="500" fill="hold"/>
                                        <p:tgtEl>
                                          <p:spTgt spid="2051">
                                            <p:bg/>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051">
                                            <p:txEl>
                                              <p:pRg st="0" end="0"/>
                                            </p:txEl>
                                          </p:spTgt>
                                        </p:tgtEl>
                                        <p:attrNameLst>
                                          <p:attrName>style.visibility</p:attrName>
                                        </p:attrNameLst>
                                      </p:cBhvr>
                                      <p:to>
                                        <p:strVal val="visible"/>
                                      </p:to>
                                    </p:set>
                                    <p:anim calcmode="lin" valueType="num">
                                      <p:cBhvr>
                                        <p:cTn id="25"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0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051">
                                            <p:txEl>
                                              <p:pRg st="1" end="1"/>
                                            </p:txEl>
                                          </p:spTgt>
                                        </p:tgtEl>
                                        <p:attrNameLst>
                                          <p:attrName>style.visibility</p:attrName>
                                        </p:attrNameLst>
                                      </p:cBhvr>
                                      <p:to>
                                        <p:strVal val="visible"/>
                                      </p:to>
                                    </p:set>
                                    <p:anim calcmode="lin" valueType="num">
                                      <p:cBhvr>
                                        <p:cTn id="31" dur="500" fill="hold"/>
                                        <p:tgtEl>
                                          <p:spTgt spid="2051">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205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051">
                                            <p:txEl>
                                              <p:pRg st="2" end="2"/>
                                            </p:txEl>
                                          </p:spTgt>
                                        </p:tgtEl>
                                        <p:attrNameLst>
                                          <p:attrName>style.visibility</p:attrName>
                                        </p:attrNameLst>
                                      </p:cBhvr>
                                      <p:to>
                                        <p:strVal val="visible"/>
                                      </p:to>
                                    </p:set>
                                    <p:anim calcmode="lin" valueType="num">
                                      <p:cBhvr>
                                        <p:cTn id="37" dur="500" fill="hold"/>
                                        <p:tgtEl>
                                          <p:spTgt spid="2051">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205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0" presetClass="entr" presetSubtype="0" fill="hold" nodeType="clickEffect">
                                  <p:stCondLst>
                                    <p:cond delay="0"/>
                                  </p:stCondLst>
                                  <p:childTnLst>
                                    <p:set>
                                      <p:cBhvr>
                                        <p:cTn id="42" dur="1" fill="hold">
                                          <p:stCondLst>
                                            <p:cond delay="0"/>
                                          </p:stCondLst>
                                        </p:cTn>
                                        <p:tgtEl>
                                          <p:spTgt spid="2058"/>
                                        </p:tgtEl>
                                        <p:attrNameLst>
                                          <p:attrName>style.visibility</p:attrName>
                                        </p:attrNameLst>
                                      </p:cBhvr>
                                      <p:to>
                                        <p:strVal val="visible"/>
                                      </p:to>
                                    </p:set>
                                    <p:animEffect transition="in" filter="fade">
                                      <p:cBhvr>
                                        <p:cTn id="43" dur="800" decel="100000"/>
                                        <p:tgtEl>
                                          <p:spTgt spid="2058"/>
                                        </p:tgtEl>
                                      </p:cBhvr>
                                    </p:animEffect>
                                    <p:anim calcmode="lin" valueType="num">
                                      <p:cBhvr>
                                        <p:cTn id="44" dur="800" decel="100000" fill="hold"/>
                                        <p:tgtEl>
                                          <p:spTgt spid="2058"/>
                                        </p:tgtEl>
                                        <p:attrNameLst>
                                          <p:attrName>style.rotation</p:attrName>
                                        </p:attrNameLst>
                                      </p:cBhvr>
                                      <p:tavLst>
                                        <p:tav tm="0">
                                          <p:val>
                                            <p:fltVal val="-90"/>
                                          </p:val>
                                        </p:tav>
                                        <p:tav tm="100000">
                                          <p:val>
                                            <p:fltVal val="0"/>
                                          </p:val>
                                        </p:tav>
                                      </p:tavLst>
                                    </p:anim>
                                    <p:anim calcmode="lin" valueType="num">
                                      <p:cBhvr>
                                        <p:cTn id="45" dur="800" decel="100000" fill="hold"/>
                                        <p:tgtEl>
                                          <p:spTgt spid="2058"/>
                                        </p:tgtEl>
                                        <p:attrNameLst>
                                          <p:attrName>ppt_x</p:attrName>
                                        </p:attrNameLst>
                                      </p:cBhvr>
                                      <p:tavLst>
                                        <p:tav tm="0">
                                          <p:val>
                                            <p:strVal val="#ppt_x+0.4"/>
                                          </p:val>
                                        </p:tav>
                                        <p:tav tm="100000">
                                          <p:val>
                                            <p:strVal val="#ppt_x-0.05"/>
                                          </p:val>
                                        </p:tav>
                                      </p:tavLst>
                                    </p:anim>
                                    <p:anim calcmode="lin" valueType="num">
                                      <p:cBhvr>
                                        <p:cTn id="46" dur="800" decel="100000" fill="hold"/>
                                        <p:tgtEl>
                                          <p:spTgt spid="2058"/>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2058"/>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2058"/>
                                        </p:tgtEl>
                                        <p:attrNameLst>
                                          <p:attrName>ppt_y</p:attrName>
                                        </p:attrNameLst>
                                      </p:cBhvr>
                                      <p:tavLst>
                                        <p:tav tm="0">
                                          <p:val>
                                            <p:strVal val="#ppt_y+0.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6" presetClass="emph" presetSubtype="0" fill="hold" grpId="1" nodeType="clickEffect">
                                  <p:stCondLst>
                                    <p:cond delay="0"/>
                                  </p:stCondLst>
                                  <p:childTnLst>
                                    <p:animScale>
                                      <p:cBhvr>
                                        <p:cTn id="52" dur="2000" fill="hold"/>
                                        <p:tgtEl>
                                          <p:spTgt spid="20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numSld="10" showWhenStopped="0">
                <p:cTn id="53" repeatCount="indefinite" fill="hold" display="0">
                  <p:stCondLst>
                    <p:cond delay="indefinite"/>
                  </p:stCondLst>
                  <p:endCondLst>
                    <p:cond evt="onPrev" delay="0">
                      <p:tgtEl>
                        <p:sldTgt/>
                      </p:tgtEl>
                    </p:cond>
                    <p:cond evt="onStopAudio" delay="0">
                      <p:tgtEl>
                        <p:sldTgt/>
                      </p:tgtEl>
                    </p:cond>
                  </p:endCondLst>
                </p:cTn>
                <p:tgtEl>
                  <p:spTgt spid="2059"/>
                </p:tgtEl>
              </p:cMediaNode>
            </p:audio>
          </p:childTnLst>
        </p:cTn>
      </p:par>
    </p:tnLst>
    <p:bldLst>
      <p:bldP spid="2050" grpId="0"/>
      <p:bldP spid="2050" grpId="1"/>
      <p:bldP spid="2051"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50000">
              <a:srgbClr val="FFFF99"/>
            </a:gs>
            <a:gs pos="100000">
              <a:srgbClr val="66CCFF"/>
            </a:gs>
          </a:gsLst>
          <a:lin ang="5400000" scaled="1"/>
        </a:gradFill>
        <a:effectLst/>
      </p:bgPr>
    </p:bg>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5003800" y="1268413"/>
            <a:ext cx="3754438" cy="5040312"/>
          </a:xfrm>
        </p:spPr>
        <p:txBody>
          <a:bodyPr/>
          <a:lstStyle/>
          <a:p>
            <a:pPr>
              <a:lnSpc>
                <a:spcPct val="90000"/>
              </a:lnSpc>
              <a:buFontTx/>
              <a:buNone/>
            </a:pPr>
            <a:r>
              <a:rPr lang="uk-UA" altLang="ru-RU" sz="2400" b="1">
                <a:solidFill>
                  <a:srgbClr val="0000CC"/>
                </a:solidFill>
              </a:rPr>
              <a:t>        </a:t>
            </a:r>
            <a:r>
              <a:rPr lang="uk-UA" altLang="ru-RU" sz="2400" b="1">
                <a:solidFill>
                  <a:srgbClr val="009900"/>
                </a:solidFill>
              </a:rPr>
              <a:t>Ворота Іштар –</a:t>
            </a:r>
            <a:r>
              <a:rPr lang="uk-UA" altLang="ru-RU" sz="2400" b="1">
                <a:solidFill>
                  <a:srgbClr val="0000CC"/>
                </a:solidFill>
              </a:rPr>
              <a:t> </a:t>
            </a:r>
            <a:r>
              <a:rPr lang="uk-UA" altLang="ru-RU" sz="2400">
                <a:solidFill>
                  <a:srgbClr val="0000CC"/>
                </a:solidFill>
              </a:rPr>
              <a:t>величезна напівкругла арка, обмежена з боків гігантськими стінами, яка виходила на досить довгу доріжку, уздовж якої праворуч і ліворуч також тяглися стіни. Побудовано все це із цегли, покритої яскраво-блакитною, жовтою, білою й чорною глазур'ю. </a:t>
            </a:r>
            <a:r>
              <a:rPr lang="uk-UA" altLang="ru-RU" sz="2400" b="1">
                <a:solidFill>
                  <a:srgbClr val="0000CC"/>
                </a:solidFill>
              </a:rPr>
              <a:t> </a:t>
            </a:r>
            <a:endParaRPr lang="ru-RU" altLang="ru-RU" sz="2400" b="1">
              <a:solidFill>
                <a:srgbClr val="0000CC"/>
              </a:solidFill>
            </a:endParaRPr>
          </a:p>
        </p:txBody>
      </p:sp>
      <p:pic>
        <p:nvPicPr>
          <p:cNvPr id="11268" name="Picture 4" descr="0f323-438213e618cafa72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49275"/>
            <a:ext cx="4433887" cy="5903913"/>
          </a:xfrm>
          <a:prstGeom prst="rect">
            <a:avLst/>
          </a:prstGeom>
          <a:noFill/>
          <a:ln w="76200" cmpd="tri">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2000" fill="hold"/>
                                        <p:tgtEl>
                                          <p:spTgt spid="11267">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11267">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11267">
                                            <p:txEl>
                                              <p:pRg st="0" end="0"/>
                                            </p:txEl>
                                          </p:spTgt>
                                        </p:tgtEl>
                                        <p:attrNameLst>
                                          <p:attrName>ppt_y</p:attrName>
                                        </p:attrNameLst>
                                      </p:cBhvr>
                                      <p:tavLst>
                                        <p:tav tm="0">
                                          <p:val>
                                            <p:strVal val="#ppt_y"/>
                                          </p:val>
                                        </p:tav>
                                        <p:tav tm="100000">
                                          <p:val>
                                            <p:strVal val="#ppt_y"/>
                                          </p:val>
                                        </p:tav>
                                      </p:tavLst>
                                    </p:anim>
                                    <p:animEffect transition="in" filter="fade">
                                      <p:cBhvr>
                                        <p:cTn id="10" dur="2000"/>
                                        <p:tgtEl>
                                          <p:spTgt spid="1126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nodeType="clickEffect">
                                  <p:stCondLst>
                                    <p:cond delay="0"/>
                                  </p:stCondLst>
                                  <p:childTnLst>
                                    <p:set>
                                      <p:cBhvr>
                                        <p:cTn id="14" dur="1" fill="hold">
                                          <p:stCondLst>
                                            <p:cond delay="0"/>
                                          </p:stCondLst>
                                        </p:cTn>
                                        <p:tgtEl>
                                          <p:spTgt spid="11268"/>
                                        </p:tgtEl>
                                        <p:attrNameLst>
                                          <p:attrName>style.visibility</p:attrName>
                                        </p:attrNameLst>
                                      </p:cBhvr>
                                      <p:to>
                                        <p:strVal val="visible"/>
                                      </p:to>
                                    </p:set>
                                    <p:animEffect transition="in" filter="wipe(down)">
                                      <p:cBhvr>
                                        <p:cTn id="15" dur="580">
                                          <p:stCondLst>
                                            <p:cond delay="0"/>
                                          </p:stCondLst>
                                        </p:cTn>
                                        <p:tgtEl>
                                          <p:spTgt spid="11268"/>
                                        </p:tgtEl>
                                      </p:cBhvr>
                                    </p:animEffect>
                                    <p:anim calcmode="lin" valueType="num">
                                      <p:cBhvr>
                                        <p:cTn id="16" dur="1822" tmFilter="0,0; 0.14,0.36; 0.43,0.73; 0.71,0.91; 1.0,1.0">
                                          <p:stCondLst>
                                            <p:cond delay="0"/>
                                          </p:stCondLst>
                                        </p:cTn>
                                        <p:tgtEl>
                                          <p:spTgt spid="1126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126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126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126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1268"/>
                                        </p:tgtEl>
                                        <p:attrNameLst>
                                          <p:attrName>ppt_y</p:attrName>
                                        </p:attrNameLst>
                                      </p:cBhvr>
                                      <p:tavLst>
                                        <p:tav tm="0" fmla="#ppt_y-sin(pi*$)/81">
                                          <p:val>
                                            <p:fltVal val="0"/>
                                          </p:val>
                                        </p:tav>
                                        <p:tav tm="100000">
                                          <p:val>
                                            <p:fltVal val="1"/>
                                          </p:val>
                                        </p:tav>
                                      </p:tavLst>
                                    </p:anim>
                                    <p:animScale>
                                      <p:cBhvr>
                                        <p:cTn id="21" dur="26">
                                          <p:stCondLst>
                                            <p:cond delay="650"/>
                                          </p:stCondLst>
                                        </p:cTn>
                                        <p:tgtEl>
                                          <p:spTgt spid="11268"/>
                                        </p:tgtEl>
                                      </p:cBhvr>
                                      <p:to x="100000" y="60000"/>
                                    </p:animScale>
                                    <p:animScale>
                                      <p:cBhvr>
                                        <p:cTn id="22" dur="166" decel="50000">
                                          <p:stCondLst>
                                            <p:cond delay="676"/>
                                          </p:stCondLst>
                                        </p:cTn>
                                        <p:tgtEl>
                                          <p:spTgt spid="11268"/>
                                        </p:tgtEl>
                                      </p:cBhvr>
                                      <p:to x="100000" y="100000"/>
                                    </p:animScale>
                                    <p:animScale>
                                      <p:cBhvr>
                                        <p:cTn id="23" dur="26">
                                          <p:stCondLst>
                                            <p:cond delay="1312"/>
                                          </p:stCondLst>
                                        </p:cTn>
                                        <p:tgtEl>
                                          <p:spTgt spid="11268"/>
                                        </p:tgtEl>
                                      </p:cBhvr>
                                      <p:to x="100000" y="80000"/>
                                    </p:animScale>
                                    <p:animScale>
                                      <p:cBhvr>
                                        <p:cTn id="24" dur="166" decel="50000">
                                          <p:stCondLst>
                                            <p:cond delay="1338"/>
                                          </p:stCondLst>
                                        </p:cTn>
                                        <p:tgtEl>
                                          <p:spTgt spid="11268"/>
                                        </p:tgtEl>
                                      </p:cBhvr>
                                      <p:to x="100000" y="100000"/>
                                    </p:animScale>
                                    <p:animScale>
                                      <p:cBhvr>
                                        <p:cTn id="25" dur="26">
                                          <p:stCondLst>
                                            <p:cond delay="1642"/>
                                          </p:stCondLst>
                                        </p:cTn>
                                        <p:tgtEl>
                                          <p:spTgt spid="11268"/>
                                        </p:tgtEl>
                                      </p:cBhvr>
                                      <p:to x="100000" y="90000"/>
                                    </p:animScale>
                                    <p:animScale>
                                      <p:cBhvr>
                                        <p:cTn id="26" dur="166" decel="50000">
                                          <p:stCondLst>
                                            <p:cond delay="1668"/>
                                          </p:stCondLst>
                                        </p:cTn>
                                        <p:tgtEl>
                                          <p:spTgt spid="11268"/>
                                        </p:tgtEl>
                                      </p:cBhvr>
                                      <p:to x="100000" y="100000"/>
                                    </p:animScale>
                                    <p:animScale>
                                      <p:cBhvr>
                                        <p:cTn id="27" dur="26">
                                          <p:stCondLst>
                                            <p:cond delay="1808"/>
                                          </p:stCondLst>
                                        </p:cTn>
                                        <p:tgtEl>
                                          <p:spTgt spid="11268"/>
                                        </p:tgtEl>
                                      </p:cBhvr>
                                      <p:to x="100000" y="95000"/>
                                    </p:animScale>
                                    <p:animScale>
                                      <p:cBhvr>
                                        <p:cTn id="28" dur="166" decel="50000">
                                          <p:stCondLst>
                                            <p:cond delay="1834"/>
                                          </p:stCondLst>
                                        </p:cTn>
                                        <p:tgtEl>
                                          <p:spTgt spid="11268"/>
                                        </p:tgtEl>
                                      </p:cBhvr>
                                      <p:to x="100000" y="100000"/>
                                    </p:animScale>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mph" presetSubtype="0" grpId="0" nodeType="clickEffect">
                                  <p:stCondLst>
                                    <p:cond delay="0"/>
                                  </p:stCondLst>
                                  <p:childTnLst>
                                    <p:set>
                                      <p:cBhvr override="childStyle">
                                        <p:cTn id="32" dur="indefinite"/>
                                        <p:tgtEl>
                                          <p:spTgt spid="11267">
                                            <p:txEl>
                                              <p:pRg st="0" end="0"/>
                                            </p:txEl>
                                          </p:spTgt>
                                        </p:tgtEl>
                                        <p:attrNameLst>
                                          <p:attrName>style.fontFamily</p:attrName>
                                        </p:attrNameLst>
                                      </p:cBhvr>
                                      <p:to>
                                        <p:strVal val="Times New Roma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00"/>
            </a:gs>
            <a:gs pos="50000">
              <a:srgbClr val="000099"/>
            </a:gs>
            <a:gs pos="100000">
              <a:srgbClr val="006600"/>
            </a:gs>
          </a:gsLst>
          <a:lin ang="5400000" scaled="1"/>
        </a:gradFill>
        <a:effectLst/>
      </p:bgPr>
    </p:bg>
    <p:spTree>
      <p:nvGrpSpPr>
        <p:cNvPr id="1" name=""/>
        <p:cNvGrpSpPr/>
        <p:nvPr/>
      </p:nvGrpSpPr>
      <p:grpSpPr>
        <a:xfrm>
          <a:off x="0" y="0"/>
          <a:ext cx="0" cy="0"/>
          <a:chOff x="0" y="0"/>
          <a:chExt cx="0" cy="0"/>
        </a:xfrm>
      </p:grpSpPr>
      <p:pic>
        <p:nvPicPr>
          <p:cNvPr id="12292" name="Picture 4" descr="Храм Артемиды в Эфес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700213"/>
            <a:ext cx="7620000" cy="4486275"/>
          </a:xfrm>
          <a:prstGeom prst="rect">
            <a:avLst/>
          </a:prstGeom>
          <a:noFill/>
          <a:ln w="76200" cmpd="tri">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12293" name="WordArt 5"/>
          <p:cNvSpPr>
            <a:spLocks noChangeArrowheads="1" noChangeShapeType="1" noTextEdit="1"/>
          </p:cNvSpPr>
          <p:nvPr/>
        </p:nvSpPr>
        <p:spPr bwMode="auto">
          <a:xfrm>
            <a:off x="1258888" y="404813"/>
            <a:ext cx="6697662" cy="1047750"/>
          </a:xfrm>
          <a:prstGeom prst="rect">
            <a:avLst/>
          </a:prstGeom>
        </p:spPr>
        <p:txBody>
          <a:bodyPr wrap="none" fromWordArt="1">
            <a:prstTxWarp prst="textFadeDown">
              <a:avLst>
                <a:gd name="adj" fmla="val 19435"/>
              </a:avLst>
            </a:prstTxWarp>
          </a:bodyPr>
          <a:lstStyle/>
          <a:p>
            <a:pPr algn="ctr"/>
            <a:r>
              <a:rPr lang="ru-RU" sz="3600" kern="10" spc="720">
                <a:ln w="19050">
                  <a:solidFill>
                    <a:srgbClr val="00FF00"/>
                  </a:solidFill>
                  <a:round/>
                  <a:headEnd/>
                  <a:tailEnd/>
                </a:ln>
                <a:gradFill rotWithShape="0">
                  <a:gsLst>
                    <a:gs pos="0">
                      <a:srgbClr val="008000"/>
                    </a:gs>
                    <a:gs pos="50000">
                      <a:srgbClr val="66FF99"/>
                    </a:gs>
                    <a:gs pos="100000">
                      <a:srgbClr val="008000"/>
                    </a:gs>
                  </a:gsLst>
                  <a:lin ang="18900000" scaled="1"/>
                </a:gradFill>
                <a:effectLst>
                  <a:outerShdw dist="45791" dir="3378596" algn="ctr" rotWithShape="0">
                    <a:srgbClr val="4D4D4D">
                      <a:alpha val="80000"/>
                    </a:srgbClr>
                  </a:outerShdw>
                </a:effectLst>
              </a:rPr>
              <a:t>Храм Артеміди</a:t>
            </a:r>
          </a:p>
          <a:p>
            <a:pPr algn="ctr"/>
            <a:r>
              <a:rPr lang="ru-RU" sz="3600" kern="10" spc="720">
                <a:ln w="19050">
                  <a:solidFill>
                    <a:srgbClr val="00FF00"/>
                  </a:solidFill>
                  <a:round/>
                  <a:headEnd/>
                  <a:tailEnd/>
                </a:ln>
                <a:gradFill rotWithShape="0">
                  <a:gsLst>
                    <a:gs pos="0">
                      <a:srgbClr val="008000"/>
                    </a:gs>
                    <a:gs pos="50000">
                      <a:srgbClr val="66FF99"/>
                    </a:gs>
                    <a:gs pos="100000">
                      <a:srgbClr val="008000"/>
                    </a:gs>
                  </a:gsLst>
                  <a:lin ang="18900000" scaled="1"/>
                </a:gradFill>
                <a:effectLst>
                  <a:outerShdw dist="45791" dir="3378596" algn="ctr" rotWithShape="0">
                    <a:srgbClr val="4D4D4D">
                      <a:alpha val="80000"/>
                    </a:srgbClr>
                  </a:outerShdw>
                </a:effectLst>
              </a:rPr>
              <a:t>в Ефесі</a:t>
            </a:r>
          </a:p>
        </p:txBody>
      </p:sp>
      <p:pic>
        <p:nvPicPr>
          <p:cNvPr id="12294" name="lunik_-_the_rest_is_silence.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12294"/>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entr" presetSubtype="0" fill="hold" nodeType="clickEffect">
                                  <p:stCondLst>
                                    <p:cond delay="0"/>
                                  </p:stCondLst>
                                  <p:childTnLst>
                                    <p:set>
                                      <p:cBhvr>
                                        <p:cTn id="10" dur="1" fill="hold">
                                          <p:stCondLst>
                                            <p:cond delay="0"/>
                                          </p:stCondLst>
                                        </p:cTn>
                                        <p:tgtEl>
                                          <p:spTgt spid="12292"/>
                                        </p:tgtEl>
                                        <p:attrNameLst>
                                          <p:attrName>style.visibility</p:attrName>
                                        </p:attrNameLst>
                                      </p:cBhvr>
                                      <p:to>
                                        <p:strVal val="visible"/>
                                      </p:to>
                                    </p:set>
                                    <p:animEffect transition="in" filter="fade">
                                      <p:cBhvr>
                                        <p:cTn id="11" dur="2000"/>
                                        <p:tgtEl>
                                          <p:spTgt spid="12292"/>
                                        </p:tgtEl>
                                      </p:cBhvr>
                                    </p:animEffect>
                                    <p:anim calcmode="lin" valueType="num">
                                      <p:cBhvr>
                                        <p:cTn id="12" dur="2000" fill="hold"/>
                                        <p:tgtEl>
                                          <p:spTgt spid="12292"/>
                                        </p:tgtEl>
                                        <p:attrNameLst>
                                          <p:attrName>style.rotation</p:attrName>
                                        </p:attrNameLst>
                                      </p:cBhvr>
                                      <p:tavLst>
                                        <p:tav tm="0">
                                          <p:val>
                                            <p:fltVal val="720"/>
                                          </p:val>
                                        </p:tav>
                                        <p:tav tm="100000">
                                          <p:val>
                                            <p:fltVal val="0"/>
                                          </p:val>
                                        </p:tav>
                                      </p:tavLst>
                                    </p:anim>
                                    <p:anim calcmode="lin" valueType="num">
                                      <p:cBhvr>
                                        <p:cTn id="13" dur="2000" fill="hold"/>
                                        <p:tgtEl>
                                          <p:spTgt spid="12292"/>
                                        </p:tgtEl>
                                        <p:attrNameLst>
                                          <p:attrName>ppt_h</p:attrName>
                                        </p:attrNameLst>
                                      </p:cBhvr>
                                      <p:tavLst>
                                        <p:tav tm="0">
                                          <p:val>
                                            <p:fltVal val="0"/>
                                          </p:val>
                                        </p:tav>
                                        <p:tav tm="100000">
                                          <p:val>
                                            <p:strVal val="#ppt_h"/>
                                          </p:val>
                                        </p:tav>
                                      </p:tavLst>
                                    </p:anim>
                                    <p:anim calcmode="lin" valueType="num">
                                      <p:cBhvr>
                                        <p:cTn id="14" dur="2000" fill="hold"/>
                                        <p:tgtEl>
                                          <p:spTgt spid="12292"/>
                                        </p:tgtEl>
                                        <p:attrNameLst>
                                          <p:attrName>ppt_w</p:attrName>
                                        </p:attrNameLst>
                                      </p:cBhvr>
                                      <p:tavLst>
                                        <p:tav tm="0">
                                          <p:val>
                                            <p:fltVal val="0"/>
                                          </p:val>
                                        </p:tav>
                                        <p:tav tm="100000">
                                          <p:val>
                                            <p:strVal val="#ppt_w"/>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9" presetClass="entr" presetSubtype="5" fill="hold" grpId="0" nodeType="clickEffect">
                                  <p:stCondLst>
                                    <p:cond delay="0"/>
                                  </p:stCondLst>
                                  <p:childTnLst>
                                    <p:set>
                                      <p:cBhvr>
                                        <p:cTn id="18" dur="1" fill="hold">
                                          <p:stCondLst>
                                            <p:cond delay="0"/>
                                          </p:stCondLst>
                                        </p:cTn>
                                        <p:tgtEl>
                                          <p:spTgt spid="12293"/>
                                        </p:tgtEl>
                                        <p:attrNameLst>
                                          <p:attrName>style.visibility</p:attrName>
                                        </p:attrNameLst>
                                      </p:cBhvr>
                                      <p:to>
                                        <p:strVal val="visible"/>
                                      </p:to>
                                    </p:set>
                                    <p:anim calcmode="lin" valueType="num">
                                      <p:cBhvr>
                                        <p:cTn id="19" dur="1000" fill="hold"/>
                                        <p:tgtEl>
                                          <p:spTgt spid="12293"/>
                                        </p:tgtEl>
                                        <p:attrNameLst>
                                          <p:attrName>ppt_w</p:attrName>
                                        </p:attrNameLst>
                                      </p:cBhvr>
                                      <p:tavLst>
                                        <p:tav tm="0">
                                          <p:val>
                                            <p:strVal val="#ppt_w"/>
                                          </p:val>
                                        </p:tav>
                                        <p:tav tm="100000">
                                          <p:val>
                                            <p:strVal val="#ppt_w"/>
                                          </p:val>
                                        </p:tav>
                                      </p:tavLst>
                                    </p:anim>
                                    <p:anim calcmode="lin" valueType="num">
                                      <p:cBhvr>
                                        <p:cTn id="20" dur="1000" fill="hold"/>
                                        <p:tgtEl>
                                          <p:spTgt spid="12293"/>
                                        </p:tgtEl>
                                        <p:attrNameLst>
                                          <p:attrName>ppt_h</p:attrName>
                                        </p:attrNameLst>
                                      </p:cBhvr>
                                      <p:tavLst>
                                        <p:tav tm="0" fmla="#ppt_h*sin(2.5*pi*$)">
                                          <p:val>
                                            <p:fltVal val="0"/>
                                          </p:val>
                                        </p:tav>
                                        <p:tav tm="100000">
                                          <p:val>
                                            <p:fltVal val="1"/>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mph" presetSubtype="0" nodeType="clickEffect">
                                  <p:stCondLst>
                                    <p:cond delay="0"/>
                                  </p:stCondLst>
                                  <p:childTnLst>
                                    <p:set>
                                      <p:cBhvr rctx="PPT">
                                        <p:cTn id="24" dur="indefinite"/>
                                        <p:tgtEl>
                                          <p:spTgt spid="12292"/>
                                        </p:tgtEl>
                                        <p:attrNameLst>
                                          <p:attrName>style.opacity</p:attrName>
                                        </p:attrNameLst>
                                      </p:cBhvr>
                                      <p:to>
                                        <p:strVal val="0.5"/>
                                      </p:to>
                                    </p:set>
                                    <p:animEffect filter="image" prLst="opacity: 0.5">
                                      <p:cBhvr rctx="IE">
                                        <p:cTn id="25" dur="indefinite"/>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2" showWhenStopped="0">
                <p:cTn id="26" repeatCount="indefinite" fill="hold" display="0">
                  <p:stCondLst>
                    <p:cond delay="indefinite"/>
                  </p:stCondLst>
                  <p:endCondLst>
                    <p:cond evt="onPrev" delay="0">
                      <p:tgtEl>
                        <p:sldTgt/>
                      </p:tgtEl>
                    </p:cond>
                    <p:cond evt="onStopAudio" delay="0">
                      <p:tgtEl>
                        <p:sldTgt/>
                      </p:tgtEl>
                    </p:cond>
                  </p:endCondLst>
                </p:cTn>
                <p:tgtEl>
                  <p:spTgt spid="12294"/>
                </p:tgtEl>
              </p:cMediaNode>
            </p:audio>
          </p:childTnLst>
        </p:cTn>
      </p:par>
    </p:tnLst>
    <p:bldLst>
      <p:bldP spid="122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3317" name="Rectangle 5"/>
          <p:cNvSpPr>
            <a:spLocks noGrp="1" noChangeArrowheads="1"/>
          </p:cNvSpPr>
          <p:nvPr>
            <p:ph type="title"/>
          </p:nvPr>
        </p:nvSpPr>
        <p:spPr>
          <a:xfrm>
            <a:off x="3132138" y="404813"/>
            <a:ext cx="5843587" cy="6107112"/>
          </a:xfrm>
        </p:spPr>
        <p:txBody>
          <a:bodyPr/>
          <a:lstStyle/>
          <a:p>
            <a:r>
              <a:rPr lang="ru-RU" altLang="ru-RU" sz="1400"/>
              <a:t>Хоча заснування храму Артеміди (Артемісіону) належить до </a:t>
            </a:r>
            <a:r>
              <a:rPr lang="ru-RU" altLang="ru-RU" sz="1400">
                <a:hlinkClick r:id="rId3" tooltip="7 століття до н. е."/>
              </a:rPr>
              <a:t>7 сторіччя до н. е.</a:t>
            </a:r>
            <a:r>
              <a:rPr lang="ru-RU" altLang="ru-RU" sz="1400"/>
              <a:t>, сама споруда була побудована у </a:t>
            </a:r>
            <a:r>
              <a:rPr lang="ru-RU" altLang="ru-RU" sz="1400">
                <a:hlinkClick r:id="rId4" tooltip="450 до н. е."/>
              </a:rPr>
              <a:t>450 році до н. е.</a:t>
            </a:r>
            <a:r>
              <a:rPr lang="ru-RU" altLang="ru-RU" sz="1400"/>
              <a:t> </a:t>
            </a:r>
            <a:r>
              <a:rPr lang="ru-RU" altLang="ru-RU" sz="1400">
                <a:hlinkClick r:id="rId5" tooltip="Будівництво"/>
              </a:rPr>
              <a:t>Будівництво</a:t>
            </a:r>
            <a:r>
              <a:rPr lang="ru-RU" altLang="ru-RU" sz="1400"/>
              <a:t> субсидував </a:t>
            </a:r>
            <a:r>
              <a:rPr lang="ru-RU" altLang="ru-RU" sz="1400">
                <a:hlinkClick r:id="rId6" tooltip="Лідія"/>
              </a:rPr>
              <a:t>лідійський</a:t>
            </a:r>
            <a:r>
              <a:rPr lang="ru-RU" altLang="ru-RU" sz="1400"/>
              <a:t> </a:t>
            </a:r>
            <a:r>
              <a:rPr lang="ru-RU" altLang="ru-RU" sz="1400">
                <a:hlinkClick r:id="rId7" tooltip="Цар"/>
              </a:rPr>
              <a:t>цар</a:t>
            </a:r>
            <a:r>
              <a:rPr lang="ru-RU" altLang="ru-RU" sz="1400"/>
              <a:t> </a:t>
            </a:r>
            <a:r>
              <a:rPr lang="ru-RU" altLang="ru-RU" sz="1400">
                <a:hlinkClick r:id="rId8" tooltip="Крез"/>
              </a:rPr>
              <a:t>Крез</a:t>
            </a:r>
            <a:r>
              <a:rPr lang="ru-RU" altLang="ru-RU" sz="1400"/>
              <a:t> (Кросус), а </a:t>
            </a:r>
            <a:r>
              <a:rPr lang="ru-RU" altLang="ru-RU" sz="1400">
                <a:hlinkClick r:id="rId9" tooltip="Проект"/>
              </a:rPr>
              <a:t>проект</a:t>
            </a:r>
            <a:r>
              <a:rPr lang="ru-RU" altLang="ru-RU" sz="1400"/>
              <a:t> розробив грецький </a:t>
            </a:r>
            <a:r>
              <a:rPr lang="ru-RU" altLang="ru-RU" sz="1400">
                <a:hlinkClick r:id="rId10" tooltip="Архітектор"/>
              </a:rPr>
              <a:t>архітектор</a:t>
            </a:r>
            <a:r>
              <a:rPr lang="ru-RU" altLang="ru-RU" sz="1400"/>
              <a:t> </a:t>
            </a:r>
            <a:r>
              <a:rPr lang="ru-RU" altLang="ru-RU" sz="1400">
                <a:hlinkClick r:id="rId11" tooltip="Персіфон (ще не написана)"/>
              </a:rPr>
              <a:t>Персіфон</a:t>
            </a:r>
            <a:r>
              <a:rPr lang="ru-RU" altLang="ru-RU" sz="1400"/>
              <a:t> (Херсіфрон) із Кносса, який почав будівництво, але після його </a:t>
            </a:r>
            <a:r>
              <a:rPr lang="ru-RU" altLang="ru-RU" sz="1400">
                <a:hlinkClick r:id="rId12" tooltip="Смерть"/>
              </a:rPr>
              <a:t>смерті</a:t>
            </a:r>
            <a:r>
              <a:rPr lang="ru-RU" altLang="ru-RU" sz="1400"/>
              <a:t> будівництво продовжували його </a:t>
            </a:r>
            <a:r>
              <a:rPr lang="ru-RU" altLang="ru-RU" sz="1400">
                <a:hlinkClick r:id="rId13" tooltip="Син (ще не написана)"/>
              </a:rPr>
              <a:t>син</a:t>
            </a:r>
            <a:r>
              <a:rPr lang="ru-RU" altLang="ru-RU" sz="1400"/>
              <a:t> Метаген, а потім </a:t>
            </a:r>
            <a:r>
              <a:rPr lang="ru-RU" altLang="ru-RU" sz="1400">
                <a:hlinkClick r:id="rId10" tooltip="Архітектор"/>
              </a:rPr>
              <a:t>архітектори</a:t>
            </a:r>
            <a:r>
              <a:rPr lang="ru-RU" altLang="ru-RU" sz="1400"/>
              <a:t> Пеоніт та</a:t>
            </a:r>
            <a:r>
              <a:rPr lang="ru-RU" altLang="ru-RU" sz="4000"/>
              <a:t> </a:t>
            </a:r>
            <a:r>
              <a:rPr lang="ru-RU" altLang="ru-RU" sz="1400"/>
              <a:t>Деметрій. Будівлю прикрашали </a:t>
            </a:r>
            <a:r>
              <a:rPr lang="ru-RU" altLang="ru-RU" sz="1400">
                <a:hlinkClick r:id="rId14" tooltip="Бронза"/>
              </a:rPr>
              <a:t>бронзові</a:t>
            </a:r>
            <a:r>
              <a:rPr lang="ru-RU" altLang="ru-RU" sz="1400"/>
              <a:t> </a:t>
            </a:r>
            <a:r>
              <a:rPr lang="ru-RU" altLang="ru-RU" sz="1400">
                <a:hlinkClick r:id="rId15" tooltip="Статуя"/>
              </a:rPr>
              <a:t>статуї</a:t>
            </a:r>
            <a:r>
              <a:rPr lang="ru-RU" altLang="ru-RU" sz="1400"/>
              <a:t>, створені такими </a:t>
            </a:r>
            <a:r>
              <a:rPr lang="ru-RU" altLang="ru-RU" sz="1400">
                <a:hlinkClick r:id="rId16" tooltip="Скульптор"/>
              </a:rPr>
              <a:t>скульпторами</a:t>
            </a:r>
            <a:r>
              <a:rPr lang="ru-RU" altLang="ru-RU" sz="1400"/>
              <a:t>, як </a:t>
            </a:r>
            <a:r>
              <a:rPr lang="ru-RU" altLang="ru-RU" sz="1400">
                <a:hlinkClick r:id="rId17" tooltip="Фідій"/>
              </a:rPr>
              <a:t>Фідій</a:t>
            </a:r>
            <a:r>
              <a:rPr lang="ru-RU" altLang="ru-RU" sz="1400"/>
              <a:t>, </a:t>
            </a:r>
            <a:r>
              <a:rPr lang="ru-RU" altLang="ru-RU" sz="1400">
                <a:hlinkClick r:id="rId18" tooltip="Поліклет із Аргоса"/>
              </a:rPr>
              <a:t>Поліклет</a:t>
            </a:r>
            <a:r>
              <a:rPr lang="ru-RU" altLang="ru-RU" sz="1400"/>
              <a:t>, </a:t>
            </a:r>
            <a:r>
              <a:rPr lang="ru-RU" altLang="ru-RU" sz="1400">
                <a:hlinkClick r:id="rId19" tooltip="Кресилус (ще не написана)"/>
              </a:rPr>
              <a:t>Кресилус</a:t>
            </a:r>
            <a:r>
              <a:rPr lang="ru-RU" altLang="ru-RU" sz="1400"/>
              <a:t> і </a:t>
            </a:r>
            <a:r>
              <a:rPr lang="ru-RU" altLang="ru-RU" sz="1400">
                <a:hlinkClick r:id="rId20" tooltip="Фрадмон (ще не написана)"/>
              </a:rPr>
              <a:t>Фрадмон</a:t>
            </a:r>
            <a:r>
              <a:rPr lang="ru-RU" altLang="ru-RU" sz="1400"/>
              <a:t>.</a:t>
            </a:r>
            <a:br>
              <a:rPr lang="ru-RU" altLang="ru-RU" sz="1400"/>
            </a:br>
            <a:r>
              <a:rPr lang="ru-RU" altLang="ru-RU" sz="1400"/>
              <a:t>Херсіфрон запропонував будувати храм, оперезаний подвійним рядом колон, але справа ускладнювалась тим, що поруч не було </a:t>
            </a:r>
            <a:r>
              <a:rPr lang="ru-RU" altLang="ru-RU" sz="1400">
                <a:hlinkClick r:id="rId21" tooltip="Мармур"/>
              </a:rPr>
              <a:t>мармуру</a:t>
            </a:r>
            <a:r>
              <a:rPr lang="ru-RU" altLang="ru-RU" sz="1400"/>
              <a:t>.</a:t>
            </a:r>
            <a:br>
              <a:rPr lang="ru-RU" altLang="ru-RU" sz="1400"/>
            </a:br>
            <a:r>
              <a:rPr lang="ru-RU" altLang="ru-RU" sz="1400"/>
              <a:t/>
            </a:r>
            <a:br>
              <a:rPr lang="ru-RU" altLang="ru-RU" sz="1400"/>
            </a:br>
            <a:r>
              <a:rPr lang="ru-RU" altLang="ru-RU" sz="1400"/>
              <a:t>Храм являв собою прямокутну будівлю із </a:t>
            </a:r>
            <a:r>
              <a:rPr lang="ru-RU" altLang="ru-RU" sz="1400">
                <a:hlinkClick r:id="rId21" tooltip="Мармур"/>
              </a:rPr>
              <a:t>мармуру</a:t>
            </a:r>
            <a:r>
              <a:rPr lang="ru-RU" altLang="ru-RU" sz="1400"/>
              <a:t> та </a:t>
            </a:r>
            <a:r>
              <a:rPr lang="ru-RU" altLang="ru-RU" sz="1400">
                <a:hlinkClick r:id="rId22" tooltip="Дерево"/>
              </a:rPr>
              <a:t>дерева</a:t>
            </a:r>
            <a:r>
              <a:rPr lang="ru-RU" altLang="ru-RU" sz="1400"/>
              <a:t> </a:t>
            </a:r>
            <a:r>
              <a:rPr lang="ru-RU" altLang="ru-RU" sz="1400">
                <a:hlinkClick r:id="rId23" tooltip="Довжина"/>
              </a:rPr>
              <a:t>довжиною</a:t>
            </a:r>
            <a:r>
              <a:rPr lang="ru-RU" altLang="ru-RU" sz="1400"/>
              <a:t> 105 та </a:t>
            </a:r>
            <a:r>
              <a:rPr lang="ru-RU" altLang="ru-RU" sz="1400">
                <a:hlinkClick r:id="rId24" tooltip="Ширина (ще не написана)"/>
              </a:rPr>
              <a:t>шириною</a:t>
            </a:r>
            <a:r>
              <a:rPr lang="ru-RU" altLang="ru-RU" sz="1400"/>
              <a:t> 51 </a:t>
            </a:r>
            <a:r>
              <a:rPr lang="ru-RU" altLang="ru-RU" sz="1400">
                <a:hlinkClick r:id="rId25" tooltip="Метр"/>
              </a:rPr>
              <a:t>метрів</a:t>
            </a:r>
            <a:r>
              <a:rPr lang="ru-RU" altLang="ru-RU" sz="1400"/>
              <a:t>, обнесену з усіх сторін подвійною колонадою із 127 колон </a:t>
            </a:r>
            <a:r>
              <a:rPr lang="ru-RU" altLang="ru-RU" sz="1400">
                <a:hlinkClick r:id="rId26" tooltip="Висота"/>
              </a:rPr>
              <a:t>висотою</a:t>
            </a:r>
            <a:r>
              <a:rPr lang="ru-RU" altLang="ru-RU" sz="1400"/>
              <a:t> 18 метрів. Відомостей про оздоблення храму не збереглося, але відомо що всередені знаходилась облицьвана </a:t>
            </a:r>
            <a:r>
              <a:rPr lang="ru-RU" altLang="ru-RU" sz="1400">
                <a:hlinkClick r:id="rId27" tooltip="Золото"/>
              </a:rPr>
              <a:t>золотом</a:t>
            </a:r>
            <a:r>
              <a:rPr lang="ru-RU" altLang="ru-RU" sz="1400"/>
              <a:t> статуя Артеміди висотою понад 2м.</a:t>
            </a:r>
            <a:br>
              <a:rPr lang="ru-RU" altLang="ru-RU" sz="1400"/>
            </a:br>
            <a:r>
              <a:rPr lang="ru-RU" altLang="ru-RU" sz="1400"/>
              <a:t>Унікальним був сам спосіб побудови храму. Він був зведений на болотистому ґрунті. Незвичність вибору місця пояснювалася прагненням будівельників уникнути руйнування храму внаслідок частих </a:t>
            </a:r>
            <a:r>
              <a:rPr lang="ru-RU" altLang="ru-RU" sz="1400">
                <a:hlinkClick r:id="rId28" tooltip="Землетрус"/>
              </a:rPr>
              <a:t>землетрусів</a:t>
            </a:r>
            <a:r>
              <a:rPr lang="ru-RU" altLang="ru-RU" sz="1400"/>
              <a:t> і </a:t>
            </a:r>
            <a:r>
              <a:rPr lang="ru-RU" altLang="ru-RU" sz="1400">
                <a:hlinkClick r:id="rId29" tooltip="Пожежа"/>
              </a:rPr>
              <a:t>пожеж</a:t>
            </a:r>
            <a:r>
              <a:rPr lang="ru-RU" altLang="ru-RU" sz="1400"/>
              <a:t>. На думку архітектора Херсифрона, м'який болотистий ґрунт слугував амортизатором при землетрусах, а щоб запобігти осіданню величезної кам'яної будівлі, було вирішено заповнити котлован сумішшю деревного вугілля і </a:t>
            </a:r>
            <a:r>
              <a:rPr lang="ru-RU" altLang="ru-RU" sz="1400">
                <a:hlinkClick r:id="rId30" tooltip="Вовна"/>
              </a:rPr>
              <a:t>вовни</a:t>
            </a:r>
            <a:r>
              <a:rPr lang="ru-RU" altLang="ru-RU" sz="1400"/>
              <a:t>.</a:t>
            </a:r>
          </a:p>
        </p:txBody>
      </p:sp>
      <p:pic>
        <p:nvPicPr>
          <p:cNvPr id="13319" name="Picture 7" descr="53328977c53c"/>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79388" y="1125538"/>
            <a:ext cx="2743200" cy="4321175"/>
          </a:xfrm>
          <a:prstGeom prst="rect">
            <a:avLst/>
          </a:prstGeom>
          <a:noFill/>
          <a:ln w="76200" cmpd="tri">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fade">
                                      <p:cBhvr>
                                        <p:cTn id="7" dur="2000"/>
                                        <p:tgtEl>
                                          <p:spTgt spid="13319"/>
                                        </p:tgtEl>
                                      </p:cBhvr>
                                    </p:animEffect>
                                    <p:anim calcmode="lin" valueType="num">
                                      <p:cBhvr>
                                        <p:cTn id="8" dur="2000" fill="hold"/>
                                        <p:tgtEl>
                                          <p:spTgt spid="13319"/>
                                        </p:tgtEl>
                                        <p:attrNameLst>
                                          <p:attrName>style.rotation</p:attrName>
                                        </p:attrNameLst>
                                      </p:cBhvr>
                                      <p:tavLst>
                                        <p:tav tm="0">
                                          <p:val>
                                            <p:fltVal val="720"/>
                                          </p:val>
                                        </p:tav>
                                        <p:tav tm="100000">
                                          <p:val>
                                            <p:fltVal val="0"/>
                                          </p:val>
                                        </p:tav>
                                      </p:tavLst>
                                    </p:anim>
                                    <p:anim calcmode="lin" valueType="num">
                                      <p:cBhvr>
                                        <p:cTn id="9" dur="2000" fill="hold"/>
                                        <p:tgtEl>
                                          <p:spTgt spid="13319"/>
                                        </p:tgtEl>
                                        <p:attrNameLst>
                                          <p:attrName>ppt_h</p:attrName>
                                        </p:attrNameLst>
                                      </p:cBhvr>
                                      <p:tavLst>
                                        <p:tav tm="0">
                                          <p:val>
                                            <p:fltVal val="0"/>
                                          </p:val>
                                        </p:tav>
                                        <p:tav tm="100000">
                                          <p:val>
                                            <p:strVal val="#ppt_h"/>
                                          </p:val>
                                        </p:tav>
                                      </p:tavLst>
                                    </p:anim>
                                    <p:anim calcmode="lin" valueType="num">
                                      <p:cBhvr>
                                        <p:cTn id="10" dur="2000" fill="hold"/>
                                        <p:tgtEl>
                                          <p:spTgt spid="13319"/>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13317"/>
                                        </p:tgtEl>
                                        <p:attrNameLst>
                                          <p:attrName>style.visibility</p:attrName>
                                        </p:attrNameLst>
                                      </p:cBhvr>
                                      <p:to>
                                        <p:strVal val="visible"/>
                                      </p:to>
                                    </p:set>
                                    <p:animEffect transition="in" filter="wedge">
                                      <p:cBhvr>
                                        <p:cTn id="15" dur="3000"/>
                                        <p:tgtEl>
                                          <p:spTgt spid="133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5" presetClass="emph" presetSubtype="0" fill="hold" grpId="1" nodeType="clickEffect">
                                  <p:stCondLst>
                                    <p:cond delay="0"/>
                                  </p:stCondLst>
                                  <p:childTnLst>
                                    <p:anim calcmode="discrete" valueType="str">
                                      <p:cBhvr>
                                        <p:cTn id="19" dur="1000" fill="hold"/>
                                        <p:tgtEl>
                                          <p:spTgt spid="1331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331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66FF"/>
            </a:gs>
            <a:gs pos="50000">
              <a:srgbClr val="66FF99"/>
            </a:gs>
            <a:gs pos="100000">
              <a:srgbClr val="3366FF"/>
            </a:gs>
          </a:gsLst>
          <a:lin ang="5400000" scaled="1"/>
        </a:gradFill>
        <a:effectLst/>
      </p:bgPr>
    </p:bg>
    <p:spTree>
      <p:nvGrpSpPr>
        <p:cNvPr id="1" name=""/>
        <p:cNvGrpSpPr/>
        <p:nvPr/>
      </p:nvGrpSpPr>
      <p:grpSpPr>
        <a:xfrm>
          <a:off x="0" y="0"/>
          <a:ext cx="0" cy="0"/>
          <a:chOff x="0" y="0"/>
          <a:chExt cx="0" cy="0"/>
        </a:xfrm>
      </p:grpSpPr>
      <p:pic>
        <p:nvPicPr>
          <p:cNvPr id="14342" name="Picture 6" descr="zevs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4813"/>
            <a:ext cx="4306888" cy="6192837"/>
          </a:xfrm>
          <a:prstGeom prst="rect">
            <a:avLst/>
          </a:prstGeom>
          <a:noFill/>
          <a:ln w="76200" cmpd="tri">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14340" name="WordArt 4"/>
          <p:cNvSpPr>
            <a:spLocks noChangeArrowheads="1" noChangeShapeType="1" noTextEdit="1"/>
          </p:cNvSpPr>
          <p:nvPr/>
        </p:nvSpPr>
        <p:spPr bwMode="auto">
          <a:xfrm>
            <a:off x="250825" y="620713"/>
            <a:ext cx="4105275" cy="4968875"/>
          </a:xfrm>
          <a:prstGeom prst="rect">
            <a:avLst/>
          </a:prstGeom>
        </p:spPr>
        <p:txBody>
          <a:bodyPr wrap="none" fromWordArt="1">
            <a:prstTxWarp prst="textPlain">
              <a:avLst>
                <a:gd name="adj" fmla="val 50000"/>
              </a:avLst>
            </a:prstTxWarp>
          </a:bodyPr>
          <a:lstStyle/>
          <a:p>
            <a:pPr algn="ctr"/>
            <a:r>
              <a:rPr lang="ru-RU" sz="3600" i="1" kern="10">
                <a:ln w="25400">
                  <a:solidFill>
                    <a:srgbClr val="00FF00"/>
                  </a:solidFill>
                  <a:round/>
                  <a:headEnd/>
                  <a:tailEnd/>
                </a:ln>
                <a:solidFill>
                  <a:srgbClr val="008000"/>
                </a:solidFill>
                <a:effectLst>
                  <a:outerShdw dist="35921" dir="2700000" algn="ctr" rotWithShape="0">
                    <a:srgbClr val="808080">
                      <a:alpha val="80000"/>
                    </a:srgbClr>
                  </a:outerShdw>
                </a:effectLst>
              </a:rPr>
              <a:t>Статуя </a:t>
            </a:r>
          </a:p>
          <a:p>
            <a:pPr algn="ctr"/>
            <a:r>
              <a:rPr lang="ru-RU" sz="3600" i="1" kern="10">
                <a:ln w="25400">
                  <a:solidFill>
                    <a:srgbClr val="00FF00"/>
                  </a:solidFill>
                  <a:round/>
                  <a:headEnd/>
                  <a:tailEnd/>
                </a:ln>
                <a:solidFill>
                  <a:srgbClr val="008000"/>
                </a:solidFill>
                <a:effectLst>
                  <a:outerShdw dist="35921" dir="2700000" algn="ctr" rotWithShape="0">
                    <a:srgbClr val="808080">
                      <a:alpha val="80000"/>
                    </a:srgbClr>
                  </a:outerShdw>
                </a:effectLst>
              </a:rPr>
              <a:t>Зевса </a:t>
            </a:r>
          </a:p>
          <a:p>
            <a:pPr algn="ctr"/>
            <a:r>
              <a:rPr lang="ru-RU" sz="3600" i="1" kern="10">
                <a:ln w="25400">
                  <a:solidFill>
                    <a:srgbClr val="00FF00"/>
                  </a:solidFill>
                  <a:round/>
                  <a:headEnd/>
                  <a:tailEnd/>
                </a:ln>
                <a:solidFill>
                  <a:srgbClr val="008000"/>
                </a:solidFill>
                <a:effectLst>
                  <a:outerShdw dist="35921" dir="2700000" algn="ctr" rotWithShape="0">
                    <a:srgbClr val="808080">
                      <a:alpha val="80000"/>
                    </a:srgbClr>
                  </a:outerShdw>
                </a:effectLst>
              </a:rPr>
              <a:t>Олімпійського</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wipe(down)">
                                      <p:cBhvr>
                                        <p:cTn id="7" dur="580">
                                          <p:stCondLst>
                                            <p:cond delay="0"/>
                                          </p:stCondLst>
                                        </p:cTn>
                                        <p:tgtEl>
                                          <p:spTgt spid="14340"/>
                                        </p:tgtEl>
                                      </p:cBhvr>
                                    </p:animEffect>
                                    <p:anim calcmode="lin" valueType="num">
                                      <p:cBhvr>
                                        <p:cTn id="8" dur="1822" tmFilter="0,0; 0.14,0.36; 0.43,0.73; 0.71,0.91; 1.0,1.0">
                                          <p:stCondLst>
                                            <p:cond delay="0"/>
                                          </p:stCondLst>
                                        </p:cTn>
                                        <p:tgtEl>
                                          <p:spTgt spid="143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3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3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3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340"/>
                                        </p:tgtEl>
                                        <p:attrNameLst>
                                          <p:attrName>ppt_y</p:attrName>
                                        </p:attrNameLst>
                                      </p:cBhvr>
                                      <p:tavLst>
                                        <p:tav tm="0" fmla="#ppt_y-sin(pi*$)/81">
                                          <p:val>
                                            <p:fltVal val="0"/>
                                          </p:val>
                                        </p:tav>
                                        <p:tav tm="100000">
                                          <p:val>
                                            <p:fltVal val="1"/>
                                          </p:val>
                                        </p:tav>
                                      </p:tavLst>
                                    </p:anim>
                                    <p:animScale>
                                      <p:cBhvr>
                                        <p:cTn id="13" dur="26">
                                          <p:stCondLst>
                                            <p:cond delay="650"/>
                                          </p:stCondLst>
                                        </p:cTn>
                                        <p:tgtEl>
                                          <p:spTgt spid="14340"/>
                                        </p:tgtEl>
                                      </p:cBhvr>
                                      <p:to x="100000" y="60000"/>
                                    </p:animScale>
                                    <p:animScale>
                                      <p:cBhvr>
                                        <p:cTn id="14" dur="166" decel="50000">
                                          <p:stCondLst>
                                            <p:cond delay="676"/>
                                          </p:stCondLst>
                                        </p:cTn>
                                        <p:tgtEl>
                                          <p:spTgt spid="14340"/>
                                        </p:tgtEl>
                                      </p:cBhvr>
                                      <p:to x="100000" y="100000"/>
                                    </p:animScale>
                                    <p:animScale>
                                      <p:cBhvr>
                                        <p:cTn id="15" dur="26">
                                          <p:stCondLst>
                                            <p:cond delay="1312"/>
                                          </p:stCondLst>
                                        </p:cTn>
                                        <p:tgtEl>
                                          <p:spTgt spid="14340"/>
                                        </p:tgtEl>
                                      </p:cBhvr>
                                      <p:to x="100000" y="80000"/>
                                    </p:animScale>
                                    <p:animScale>
                                      <p:cBhvr>
                                        <p:cTn id="16" dur="166" decel="50000">
                                          <p:stCondLst>
                                            <p:cond delay="1338"/>
                                          </p:stCondLst>
                                        </p:cTn>
                                        <p:tgtEl>
                                          <p:spTgt spid="14340"/>
                                        </p:tgtEl>
                                      </p:cBhvr>
                                      <p:to x="100000" y="100000"/>
                                    </p:animScale>
                                    <p:animScale>
                                      <p:cBhvr>
                                        <p:cTn id="17" dur="26">
                                          <p:stCondLst>
                                            <p:cond delay="1642"/>
                                          </p:stCondLst>
                                        </p:cTn>
                                        <p:tgtEl>
                                          <p:spTgt spid="14340"/>
                                        </p:tgtEl>
                                      </p:cBhvr>
                                      <p:to x="100000" y="90000"/>
                                    </p:animScale>
                                    <p:animScale>
                                      <p:cBhvr>
                                        <p:cTn id="18" dur="166" decel="50000">
                                          <p:stCondLst>
                                            <p:cond delay="1668"/>
                                          </p:stCondLst>
                                        </p:cTn>
                                        <p:tgtEl>
                                          <p:spTgt spid="14340"/>
                                        </p:tgtEl>
                                      </p:cBhvr>
                                      <p:to x="100000" y="100000"/>
                                    </p:animScale>
                                    <p:animScale>
                                      <p:cBhvr>
                                        <p:cTn id="19" dur="26">
                                          <p:stCondLst>
                                            <p:cond delay="1808"/>
                                          </p:stCondLst>
                                        </p:cTn>
                                        <p:tgtEl>
                                          <p:spTgt spid="14340"/>
                                        </p:tgtEl>
                                      </p:cBhvr>
                                      <p:to x="100000" y="95000"/>
                                    </p:animScale>
                                    <p:animScale>
                                      <p:cBhvr>
                                        <p:cTn id="20" dur="166" decel="50000">
                                          <p:stCondLst>
                                            <p:cond delay="1834"/>
                                          </p:stCondLst>
                                        </p:cTn>
                                        <p:tgtEl>
                                          <p:spTgt spid="14340"/>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4342"/>
                                        </p:tgtEl>
                                        <p:attrNameLst>
                                          <p:attrName>style.visibility</p:attrName>
                                        </p:attrNameLst>
                                      </p:cBhvr>
                                      <p:to>
                                        <p:strVal val="visible"/>
                                      </p:to>
                                    </p:set>
                                    <p:anim calcmode="lin" valueType="num">
                                      <p:cBhvr>
                                        <p:cTn id="25" dur="500" fill="hold"/>
                                        <p:tgtEl>
                                          <p:spTgt spid="14342"/>
                                        </p:tgtEl>
                                        <p:attrNameLst>
                                          <p:attrName>ppt_w</p:attrName>
                                        </p:attrNameLst>
                                      </p:cBhvr>
                                      <p:tavLst>
                                        <p:tav tm="0">
                                          <p:val>
                                            <p:fltVal val="0"/>
                                          </p:val>
                                        </p:tav>
                                        <p:tav tm="100000">
                                          <p:val>
                                            <p:strVal val="#ppt_w"/>
                                          </p:val>
                                        </p:tav>
                                      </p:tavLst>
                                    </p:anim>
                                    <p:anim calcmode="lin" valueType="num">
                                      <p:cBhvr>
                                        <p:cTn id="26" dur="500" fill="hold"/>
                                        <p:tgtEl>
                                          <p:spTgt spid="14342"/>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63" presetClass="path" presetSubtype="0" accel="50000" decel="50000" fill="hold" grpId="1" nodeType="clickEffect">
                                  <p:stCondLst>
                                    <p:cond delay="0"/>
                                  </p:stCondLst>
                                  <p:childTnLst>
                                    <p:animMotion origin="layout" path="M 0 0  L 0.25 0  E" pathEditMode="relative" ptsTypes="">
                                      <p:cBhvr>
                                        <p:cTn id="30" dur="2000" fill="hold"/>
                                        <p:tgtEl>
                                          <p:spTgt spid="1434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99"/>
            </a:gs>
            <a:gs pos="50000">
              <a:srgbClr val="CCECFF"/>
            </a:gs>
            <a:gs pos="100000">
              <a:srgbClr val="CCFF99"/>
            </a:gs>
          </a:gsLst>
          <a:lin ang="5400000" scaled="1"/>
        </a:gradFill>
        <a:effectLst/>
      </p:bgPr>
    </p:bg>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p:txBody>
          <a:bodyPr/>
          <a:lstStyle/>
          <a:p>
            <a:pPr>
              <a:lnSpc>
                <a:spcPct val="80000"/>
              </a:lnSpc>
              <a:buFontTx/>
              <a:buNone/>
            </a:pPr>
            <a:r>
              <a:rPr lang="ru-RU" altLang="ru-RU" sz="2000" b="1"/>
              <a:t>          </a:t>
            </a:r>
            <a:r>
              <a:rPr lang="ru-RU" altLang="ru-RU" sz="2000">
                <a:solidFill>
                  <a:srgbClr val="000099"/>
                </a:solidFill>
              </a:rPr>
              <a:t>Статуя Зевса Олімпійського —</a:t>
            </a:r>
            <a:r>
              <a:rPr lang="ru-RU" altLang="ru-RU" sz="2000"/>
              <a:t> за переказами, одне з Семи чудес світу — Статуя </a:t>
            </a:r>
            <a:r>
              <a:rPr lang="ru-RU" altLang="ru-RU" sz="2000">
                <a:hlinkClick r:id="rId2" tooltip="Зевс"/>
              </a:rPr>
              <a:t>Зевса</a:t>
            </a:r>
            <a:r>
              <a:rPr lang="ru-RU" altLang="ru-RU" sz="2000"/>
              <a:t> — була споруджена на півострові </a:t>
            </a:r>
            <a:r>
              <a:rPr lang="ru-RU" altLang="ru-RU" sz="2000">
                <a:hlinkClick r:id="rId3" tooltip="Пелопоннес"/>
              </a:rPr>
              <a:t>Пелопоннес</a:t>
            </a:r>
            <a:r>
              <a:rPr lang="ru-RU" altLang="ru-RU" sz="2000"/>
              <a:t>, у древньому місті </a:t>
            </a:r>
            <a:r>
              <a:rPr lang="ru-RU" altLang="ru-RU" sz="2000">
                <a:hlinkClick r:id="rId4" tooltip="Олімпія (місто)"/>
              </a:rPr>
              <a:t>Олімпія</a:t>
            </a:r>
            <a:r>
              <a:rPr lang="ru-RU" altLang="ru-RU" sz="2000"/>
              <a:t>.</a:t>
            </a:r>
          </a:p>
          <a:p>
            <a:pPr>
              <a:lnSpc>
                <a:spcPct val="80000"/>
              </a:lnSpc>
              <a:buFontTx/>
              <a:buNone/>
            </a:pPr>
            <a:r>
              <a:rPr lang="ru-RU" altLang="ru-RU" sz="2000"/>
              <a:t>          За переказами, саме тут Зевс вступив в боротьбу зі своїм батьком, кровожерливим і віроломним Кроном, який пожирав своїх дітей, оскільки оракул передбачив йому загибель від руки сина. Врятований матір'ю, змужнілий Зевс, переміг і примусив Крона відригнути своїх братів і сестер.</a:t>
            </a:r>
          </a:p>
          <a:p>
            <a:pPr>
              <a:lnSpc>
                <a:spcPct val="80000"/>
              </a:lnSpc>
              <a:buFontTx/>
              <a:buNone/>
            </a:pPr>
            <a:r>
              <a:rPr lang="ru-RU" altLang="ru-RU" sz="2000"/>
              <a:t>          На честь цієї перемоги були встановлені олімпійські ігри, що уперше відбулися у 776 р. до н. е. Минуло більше двох століть, і в 456 р. до н. е. в Олімпії архітектор Лібон почав будувати храм, присвячений Зевсу, що став головною святинею міста.</a:t>
            </a:r>
          </a:p>
          <a:p>
            <a:pPr>
              <a:lnSpc>
                <a:spcPct val="80000"/>
              </a:lnSpc>
              <a:buFontTx/>
              <a:buNone/>
            </a:pPr>
            <a:r>
              <a:rPr lang="ru-RU" altLang="ru-RU" sz="2000"/>
              <a:t>           Храм прикрашала статуя бога заввишки 12 м 40 см, велич і краса якої настільки уразили сучасників, що вона була визнана новим чудом світу. Творцем Зевса Олімпійського був прославлений </a:t>
            </a:r>
            <a:r>
              <a:rPr lang="ru-RU" altLang="ru-RU" sz="2000">
                <a:hlinkClick r:id="rId5" tooltip="Скульптор"/>
              </a:rPr>
              <a:t>скульптор</a:t>
            </a:r>
            <a:r>
              <a:rPr lang="ru-RU" altLang="ru-RU" sz="2000"/>
              <a:t> </a:t>
            </a:r>
            <a:r>
              <a:rPr lang="ru-RU" altLang="ru-RU" sz="2000">
                <a:hlinkClick r:id="rId6" tooltip="Фідій"/>
              </a:rPr>
              <a:t>Фідій</a:t>
            </a:r>
            <a:r>
              <a:rPr lang="ru-RU" altLang="ru-RU" sz="2000"/>
              <a:t>.</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2000"/>
                                        <p:tgtEl>
                                          <p:spTgt spid="18435">
                                            <p:txEl>
                                              <p:pRg st="0" end="0"/>
                                            </p:txEl>
                                          </p:spTgt>
                                        </p:tgtEl>
                                      </p:cBhvr>
                                    </p:animEffect>
                                    <p:anim calcmode="lin" valueType="num">
                                      <p:cBhvr>
                                        <p:cTn id="8" dur="2000" fill="hold"/>
                                        <p:tgtEl>
                                          <p:spTgt spid="18435">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18435">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18435">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8435">
                                            <p:txEl>
                                              <p:pRg st="1" end="1"/>
                                            </p:txEl>
                                          </p:spTgt>
                                        </p:tgtEl>
                                        <p:attrNameLst>
                                          <p:attrName>style.visibility</p:attrName>
                                        </p:attrNameLst>
                                      </p:cBhvr>
                                      <p:to>
                                        <p:strVal val="visible"/>
                                      </p:to>
                                    </p:set>
                                    <p:animEffect transition="in" filter="fade">
                                      <p:cBhvr>
                                        <p:cTn id="15" dur="2000"/>
                                        <p:tgtEl>
                                          <p:spTgt spid="18435">
                                            <p:txEl>
                                              <p:pRg st="1" end="1"/>
                                            </p:txEl>
                                          </p:spTgt>
                                        </p:tgtEl>
                                      </p:cBhvr>
                                    </p:animEffect>
                                    <p:anim calcmode="lin" valueType="num">
                                      <p:cBhvr>
                                        <p:cTn id="16" dur="2000" fill="hold"/>
                                        <p:tgtEl>
                                          <p:spTgt spid="18435">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18435">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18435">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18435">
                                            <p:txEl>
                                              <p:pRg st="2" end="2"/>
                                            </p:txEl>
                                          </p:spTgt>
                                        </p:tgtEl>
                                        <p:attrNameLst>
                                          <p:attrName>style.visibility</p:attrName>
                                        </p:attrNameLst>
                                      </p:cBhvr>
                                      <p:to>
                                        <p:strVal val="visible"/>
                                      </p:to>
                                    </p:set>
                                    <p:animEffect transition="in" filter="fade">
                                      <p:cBhvr>
                                        <p:cTn id="23" dur="2000"/>
                                        <p:tgtEl>
                                          <p:spTgt spid="18435">
                                            <p:txEl>
                                              <p:pRg st="2" end="2"/>
                                            </p:txEl>
                                          </p:spTgt>
                                        </p:tgtEl>
                                      </p:cBhvr>
                                    </p:animEffect>
                                    <p:anim calcmode="lin" valueType="num">
                                      <p:cBhvr>
                                        <p:cTn id="24" dur="2000" fill="hold"/>
                                        <p:tgtEl>
                                          <p:spTgt spid="18435">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18435">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18435">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18435">
                                            <p:txEl>
                                              <p:pRg st="3" end="3"/>
                                            </p:txEl>
                                          </p:spTgt>
                                        </p:tgtEl>
                                        <p:attrNameLst>
                                          <p:attrName>style.visibility</p:attrName>
                                        </p:attrNameLst>
                                      </p:cBhvr>
                                      <p:to>
                                        <p:strVal val="visible"/>
                                      </p:to>
                                    </p:set>
                                    <p:animEffect transition="in" filter="fade">
                                      <p:cBhvr>
                                        <p:cTn id="31" dur="2000"/>
                                        <p:tgtEl>
                                          <p:spTgt spid="18435">
                                            <p:txEl>
                                              <p:pRg st="3" end="3"/>
                                            </p:txEl>
                                          </p:spTgt>
                                        </p:tgtEl>
                                      </p:cBhvr>
                                    </p:animEffect>
                                    <p:anim calcmode="lin" valueType="num">
                                      <p:cBhvr>
                                        <p:cTn id="32" dur="2000" fill="hold"/>
                                        <p:tgtEl>
                                          <p:spTgt spid="18435">
                                            <p:txEl>
                                              <p:pRg st="3" end="3"/>
                                            </p:txEl>
                                          </p:spTgt>
                                        </p:tgtEl>
                                        <p:attrNameLst>
                                          <p:attrName>style.rotation</p:attrName>
                                        </p:attrNameLst>
                                      </p:cBhvr>
                                      <p:tavLst>
                                        <p:tav tm="0">
                                          <p:val>
                                            <p:fltVal val="720"/>
                                          </p:val>
                                        </p:tav>
                                        <p:tav tm="100000">
                                          <p:val>
                                            <p:fltVal val="0"/>
                                          </p:val>
                                        </p:tav>
                                      </p:tavLst>
                                    </p:anim>
                                    <p:anim calcmode="lin" valueType="num">
                                      <p:cBhvr>
                                        <p:cTn id="33" dur="2000" fill="hold"/>
                                        <p:tgtEl>
                                          <p:spTgt spid="18435">
                                            <p:txEl>
                                              <p:pRg st="3" end="3"/>
                                            </p:txEl>
                                          </p:spTgt>
                                        </p:tgtEl>
                                        <p:attrNameLst>
                                          <p:attrName>ppt_h</p:attrName>
                                        </p:attrNameLst>
                                      </p:cBhvr>
                                      <p:tavLst>
                                        <p:tav tm="0">
                                          <p:val>
                                            <p:fltVal val="0"/>
                                          </p:val>
                                        </p:tav>
                                        <p:tav tm="100000">
                                          <p:val>
                                            <p:strVal val="#ppt_h"/>
                                          </p:val>
                                        </p:tav>
                                      </p:tavLst>
                                    </p:anim>
                                    <p:anim calcmode="lin" valueType="num">
                                      <p:cBhvr>
                                        <p:cTn id="34" dur="2000" fill="hold"/>
                                        <p:tgtEl>
                                          <p:spTgt spid="18435">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7" presetClass="exit" presetSubtype="4" fill="hold" grpId="1" nodeType="clickEffect">
                                  <p:stCondLst>
                                    <p:cond delay="0"/>
                                  </p:stCondLst>
                                  <p:childTnLst>
                                    <p:anim calcmode="lin" valueType="num">
                                      <p:cBhvr additive="base">
                                        <p:cTn id="38" dur="5000"/>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39" dur="5000"/>
                                        <p:tgtEl>
                                          <p:spTgt spid="18435">
                                            <p:txEl>
                                              <p:pRg st="0" end="0"/>
                                            </p:txEl>
                                          </p:spTgt>
                                        </p:tgtEl>
                                        <p:attrNameLst>
                                          <p:attrName>ppt_y</p:attrName>
                                        </p:attrNameLst>
                                      </p:cBhvr>
                                      <p:tavLst>
                                        <p:tav tm="0">
                                          <p:val>
                                            <p:strVal val="ppt_y"/>
                                          </p:val>
                                        </p:tav>
                                        <p:tav tm="100000">
                                          <p:val>
                                            <p:strVal val="1+ppt_h/2"/>
                                          </p:val>
                                        </p:tav>
                                      </p:tavLst>
                                    </p:anim>
                                    <p:set>
                                      <p:cBhvr>
                                        <p:cTn id="40" dur="1" fill="hold">
                                          <p:stCondLst>
                                            <p:cond delay="4999"/>
                                          </p:stCondLst>
                                        </p:cTn>
                                        <p:tgtEl>
                                          <p:spTgt spid="18435">
                                            <p:txEl>
                                              <p:pRg st="0" end="0"/>
                                            </p:txEl>
                                          </p:spTgt>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7" presetClass="exit" presetSubtype="4" fill="hold" grpId="1" nodeType="clickEffect">
                                  <p:stCondLst>
                                    <p:cond delay="0"/>
                                  </p:stCondLst>
                                  <p:childTnLst>
                                    <p:anim calcmode="lin" valueType="num">
                                      <p:cBhvr additive="base">
                                        <p:cTn id="44" dur="5000"/>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45" dur="5000"/>
                                        <p:tgtEl>
                                          <p:spTgt spid="18435">
                                            <p:txEl>
                                              <p:pRg st="1" end="1"/>
                                            </p:txEl>
                                          </p:spTgt>
                                        </p:tgtEl>
                                        <p:attrNameLst>
                                          <p:attrName>ppt_y</p:attrName>
                                        </p:attrNameLst>
                                      </p:cBhvr>
                                      <p:tavLst>
                                        <p:tav tm="0">
                                          <p:val>
                                            <p:strVal val="ppt_y"/>
                                          </p:val>
                                        </p:tav>
                                        <p:tav tm="100000">
                                          <p:val>
                                            <p:strVal val="1+ppt_h/2"/>
                                          </p:val>
                                        </p:tav>
                                      </p:tavLst>
                                    </p:anim>
                                    <p:set>
                                      <p:cBhvr>
                                        <p:cTn id="46" dur="1" fill="hold">
                                          <p:stCondLst>
                                            <p:cond delay="4999"/>
                                          </p:stCondLst>
                                        </p:cTn>
                                        <p:tgtEl>
                                          <p:spTgt spid="18435">
                                            <p:txEl>
                                              <p:pRg st="1" end="1"/>
                                            </p:txEl>
                                          </p:spTgt>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7" presetClass="exit" presetSubtype="4" fill="hold" grpId="1" nodeType="clickEffect">
                                  <p:stCondLst>
                                    <p:cond delay="0"/>
                                  </p:stCondLst>
                                  <p:childTnLst>
                                    <p:anim calcmode="lin" valueType="num">
                                      <p:cBhvr additive="base">
                                        <p:cTn id="50" dur="5000"/>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51" dur="5000"/>
                                        <p:tgtEl>
                                          <p:spTgt spid="18435">
                                            <p:txEl>
                                              <p:pRg st="2" end="2"/>
                                            </p:txEl>
                                          </p:spTgt>
                                        </p:tgtEl>
                                        <p:attrNameLst>
                                          <p:attrName>ppt_y</p:attrName>
                                        </p:attrNameLst>
                                      </p:cBhvr>
                                      <p:tavLst>
                                        <p:tav tm="0">
                                          <p:val>
                                            <p:strVal val="ppt_y"/>
                                          </p:val>
                                        </p:tav>
                                        <p:tav tm="100000">
                                          <p:val>
                                            <p:strVal val="1+ppt_h/2"/>
                                          </p:val>
                                        </p:tav>
                                      </p:tavLst>
                                    </p:anim>
                                    <p:set>
                                      <p:cBhvr>
                                        <p:cTn id="52" dur="1" fill="hold">
                                          <p:stCondLst>
                                            <p:cond delay="4999"/>
                                          </p:stCondLst>
                                        </p:cTn>
                                        <p:tgtEl>
                                          <p:spTgt spid="18435">
                                            <p:txEl>
                                              <p:pRg st="2" end="2"/>
                                            </p:txEl>
                                          </p:spTgt>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7" presetClass="exit" presetSubtype="4" fill="hold" grpId="1" nodeType="clickEffect">
                                  <p:stCondLst>
                                    <p:cond delay="0"/>
                                  </p:stCondLst>
                                  <p:childTnLst>
                                    <p:anim calcmode="lin" valueType="num">
                                      <p:cBhvr additive="base">
                                        <p:cTn id="56" dur="5000"/>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57" dur="5000"/>
                                        <p:tgtEl>
                                          <p:spTgt spid="18435">
                                            <p:txEl>
                                              <p:pRg st="3" end="3"/>
                                            </p:txEl>
                                          </p:spTgt>
                                        </p:tgtEl>
                                        <p:attrNameLst>
                                          <p:attrName>ppt_y</p:attrName>
                                        </p:attrNameLst>
                                      </p:cBhvr>
                                      <p:tavLst>
                                        <p:tav tm="0">
                                          <p:val>
                                            <p:strVal val="ppt_y"/>
                                          </p:val>
                                        </p:tav>
                                        <p:tav tm="100000">
                                          <p:val>
                                            <p:strVal val="1+ppt_h/2"/>
                                          </p:val>
                                        </p:tav>
                                      </p:tavLst>
                                    </p:anim>
                                    <p:set>
                                      <p:cBhvr>
                                        <p:cTn id="58" dur="1" fill="hold">
                                          <p:stCondLst>
                                            <p:cond delay="4999"/>
                                          </p:stCondLst>
                                        </p:cTn>
                                        <p:tgtEl>
                                          <p:spTgt spid="1843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18435"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ECFF"/>
            </a:gs>
            <a:gs pos="50000">
              <a:srgbClr val="CCFF99"/>
            </a:gs>
            <a:gs pos="100000">
              <a:srgbClr val="CCECFF"/>
            </a:gs>
          </a:gsLst>
          <a:lin ang="5400000" scaled="1"/>
        </a:gradFill>
        <a:effectLst/>
      </p:bgPr>
    </p:bg>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68313" y="476250"/>
            <a:ext cx="6696075" cy="5689600"/>
          </a:xfrm>
        </p:spPr>
        <p:txBody>
          <a:bodyPr/>
          <a:lstStyle/>
          <a:p>
            <a:pPr>
              <a:lnSpc>
                <a:spcPct val="80000"/>
              </a:lnSpc>
              <a:buFontTx/>
              <a:buNone/>
            </a:pPr>
            <a:r>
              <a:rPr lang="ru-RU" altLang="ru-RU" sz="2000">
                <a:solidFill>
                  <a:srgbClr val="008000"/>
                </a:solidFill>
              </a:rPr>
              <a:t>         Фігура Зевса була виконана з дерева, і на цю основу за допомогою бронзових і залізних цвяхів, спеціальних гачків кріпилися деталі з слонячої кістки і золота (така техніка називається хрисоелефантинною).</a:t>
            </a:r>
          </a:p>
          <a:p>
            <a:pPr>
              <a:lnSpc>
                <a:spcPct val="80000"/>
              </a:lnSpc>
              <a:buFontTx/>
              <a:buNone/>
            </a:pPr>
            <a:r>
              <a:rPr lang="ru-RU" altLang="ru-RU" sz="2000">
                <a:solidFill>
                  <a:srgbClr val="008000"/>
                </a:solidFill>
              </a:rPr>
              <a:t>         Обличчя, руки й інші оголені частини тіла були з слонячої кістки, волосся і борода, вінок, плащ і сандалі — із золота, очі — з коштовних каменів. Мандрівники, які бачили Зевса в Олімпії, називають дивними поєднання в його лику владності і милосердя, мудрості і доброти.</a:t>
            </a:r>
          </a:p>
          <a:p>
            <a:pPr>
              <a:lnSpc>
                <a:spcPct val="80000"/>
              </a:lnSpc>
              <a:buFontTx/>
              <a:buNone/>
            </a:pPr>
            <a:r>
              <a:rPr lang="ru-RU" altLang="ru-RU" sz="2000">
                <a:solidFill>
                  <a:srgbClr val="008000"/>
                </a:solidFill>
              </a:rPr>
              <a:t>         Трон був зроблений, за одними </a:t>
            </a:r>
          </a:p>
          <a:p>
            <a:pPr>
              <a:lnSpc>
                <a:spcPct val="80000"/>
              </a:lnSpc>
              <a:buFontTx/>
              <a:buNone/>
            </a:pPr>
            <a:r>
              <a:rPr lang="ru-RU" altLang="ru-RU" sz="2000">
                <a:solidFill>
                  <a:srgbClr val="008000"/>
                </a:solidFill>
              </a:rPr>
              <a:t>джерелами, з кедра, з інших — з </a:t>
            </a:r>
          </a:p>
          <a:p>
            <a:pPr>
              <a:lnSpc>
                <a:spcPct val="80000"/>
              </a:lnSpc>
              <a:buFontTx/>
              <a:buNone/>
            </a:pPr>
            <a:r>
              <a:rPr lang="ru-RU" altLang="ru-RU" sz="2000">
                <a:solidFill>
                  <a:srgbClr val="008000"/>
                </a:solidFill>
              </a:rPr>
              <a:t>чорного дерева і покритий золотом і </a:t>
            </a:r>
          </a:p>
          <a:p>
            <a:pPr>
              <a:lnSpc>
                <a:spcPct val="80000"/>
              </a:lnSpc>
              <a:buFontTx/>
              <a:buNone/>
            </a:pPr>
            <a:r>
              <a:rPr lang="ru-RU" altLang="ru-RU" sz="2000">
                <a:solidFill>
                  <a:srgbClr val="008000"/>
                </a:solidFill>
              </a:rPr>
              <a:t>слонячою кісткою. Ніжки трону </a:t>
            </a:r>
          </a:p>
          <a:p>
            <a:pPr>
              <a:lnSpc>
                <a:spcPct val="80000"/>
              </a:lnSpc>
              <a:buFontTx/>
              <a:buNone/>
            </a:pPr>
            <a:r>
              <a:rPr lang="ru-RU" altLang="ru-RU" sz="2000">
                <a:solidFill>
                  <a:srgbClr val="008000"/>
                </a:solidFill>
              </a:rPr>
              <a:t>прикрашали фігурки танцюючої</a:t>
            </a:r>
          </a:p>
          <a:p>
            <a:pPr>
              <a:lnSpc>
                <a:spcPct val="80000"/>
              </a:lnSpc>
              <a:buFontTx/>
              <a:buNone/>
            </a:pPr>
            <a:r>
              <a:rPr lang="ru-RU" altLang="ru-RU" sz="2000">
                <a:solidFill>
                  <a:srgbClr val="008000"/>
                </a:solidFill>
              </a:rPr>
              <a:t>Ніки — богині Перемоги. Ручки </a:t>
            </a:r>
          </a:p>
          <a:p>
            <a:pPr>
              <a:lnSpc>
                <a:spcPct val="80000"/>
              </a:lnSpc>
              <a:buFontTx/>
              <a:buNone/>
            </a:pPr>
            <a:r>
              <a:rPr lang="ru-RU" altLang="ru-RU" sz="2000">
                <a:solidFill>
                  <a:srgbClr val="008000"/>
                </a:solidFill>
              </a:rPr>
              <a:t>трону підтримували сфінкси, а </a:t>
            </a:r>
          </a:p>
          <a:p>
            <a:pPr>
              <a:lnSpc>
                <a:spcPct val="80000"/>
              </a:lnSpc>
              <a:buFontTx/>
              <a:buNone/>
            </a:pPr>
            <a:r>
              <a:rPr lang="ru-RU" altLang="ru-RU" sz="2000">
                <a:solidFill>
                  <a:srgbClr val="008000"/>
                </a:solidFill>
              </a:rPr>
              <a:t>його спинку прикрашали Харити —</a:t>
            </a:r>
          </a:p>
          <a:p>
            <a:pPr>
              <a:lnSpc>
                <a:spcPct val="80000"/>
              </a:lnSpc>
              <a:buFontTx/>
              <a:buNone/>
            </a:pPr>
            <a:r>
              <a:rPr lang="ru-RU" altLang="ru-RU" sz="2000">
                <a:solidFill>
                  <a:srgbClr val="008000"/>
                </a:solidFill>
              </a:rPr>
              <a:t> богині Краси, дочки Зевса і Гери.</a:t>
            </a:r>
          </a:p>
        </p:txBody>
      </p:sp>
      <p:pic>
        <p:nvPicPr>
          <p:cNvPr id="17412" name="Picture 4" descr="stat_zav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3844925"/>
            <a:ext cx="3736975" cy="2801938"/>
          </a:xfrm>
          <a:prstGeom prst="rect">
            <a:avLst/>
          </a:prstGeom>
          <a:noFill/>
          <a:ln w="76200" cmpd="tri">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7411">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7411">
                                            <p:txEl>
                                              <p:pRg st="0" end="0"/>
                                            </p:txEl>
                                          </p:spTgt>
                                        </p:tgtEl>
                                        <p:attrNameLst>
                                          <p:attrName>ppt_w</p:attrName>
                                        </p:attrNameLst>
                                      </p:cBhvr>
                                    </p:anim>
                                    <p:anim by="(#ppt_w*0.50)" calcmode="lin" valueType="num">
                                      <p:cBhvr>
                                        <p:cTn id="8" dur="500" decel="50000" autoRev="1" fill="hold">
                                          <p:stCondLst>
                                            <p:cond delay="0"/>
                                          </p:stCondLst>
                                        </p:cTn>
                                        <p:tgtEl>
                                          <p:spTgt spid="17411">
                                            <p:txEl>
                                              <p:pRg st="0" end="0"/>
                                            </p:txEl>
                                          </p:spTgt>
                                        </p:tgtEl>
                                        <p:attrNameLst>
                                          <p:attrName>ppt_x</p:attrName>
                                        </p:attrNameLst>
                                      </p:cBhvr>
                                    </p:anim>
                                    <p:anim from="(-#ppt_h/2)" to="(#ppt_y)" calcmode="lin" valueType="num">
                                      <p:cBhvr>
                                        <p:cTn id="9" dur="1000" fill="hold">
                                          <p:stCondLst>
                                            <p:cond delay="0"/>
                                          </p:stCondLst>
                                        </p:cTn>
                                        <p:tgtEl>
                                          <p:spTgt spid="17411">
                                            <p:txEl>
                                              <p:pRg st="0" end="0"/>
                                            </p:txEl>
                                          </p:spTgt>
                                        </p:tgtEl>
                                        <p:attrNameLst>
                                          <p:attrName>ppt_y</p:attrName>
                                        </p:attrNameLst>
                                      </p:cBhvr>
                                    </p:anim>
                                    <p:animRot by="21600000">
                                      <p:cBhvr>
                                        <p:cTn id="10" dur="1000" fill="hold">
                                          <p:stCondLst>
                                            <p:cond delay="0"/>
                                          </p:stCondLst>
                                        </p:cTn>
                                        <p:tgtEl>
                                          <p:spTgt spid="17411">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7411">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17411">
                                            <p:txEl>
                                              <p:pRg st="1" end="1"/>
                                            </p:txEl>
                                          </p:spTgt>
                                        </p:tgtEl>
                                        <p:attrNameLst>
                                          <p:attrName>ppt_w</p:attrName>
                                        </p:attrNameLst>
                                      </p:cBhvr>
                                    </p:anim>
                                    <p:anim by="(#ppt_w*0.50)" calcmode="lin" valueType="num">
                                      <p:cBhvr>
                                        <p:cTn id="16" dur="500" decel="50000" autoRev="1" fill="hold">
                                          <p:stCondLst>
                                            <p:cond delay="0"/>
                                          </p:stCondLst>
                                        </p:cTn>
                                        <p:tgtEl>
                                          <p:spTgt spid="17411">
                                            <p:txEl>
                                              <p:pRg st="1" end="1"/>
                                            </p:txEl>
                                          </p:spTgt>
                                        </p:tgtEl>
                                        <p:attrNameLst>
                                          <p:attrName>ppt_x</p:attrName>
                                        </p:attrNameLst>
                                      </p:cBhvr>
                                    </p:anim>
                                    <p:anim from="(-#ppt_h/2)" to="(#ppt_y)" calcmode="lin" valueType="num">
                                      <p:cBhvr>
                                        <p:cTn id="17" dur="1000" fill="hold">
                                          <p:stCondLst>
                                            <p:cond delay="0"/>
                                          </p:stCondLst>
                                        </p:cTn>
                                        <p:tgtEl>
                                          <p:spTgt spid="17411">
                                            <p:txEl>
                                              <p:pRg st="1" end="1"/>
                                            </p:txEl>
                                          </p:spTgt>
                                        </p:tgtEl>
                                        <p:attrNameLst>
                                          <p:attrName>ppt_y</p:attrName>
                                        </p:attrNameLst>
                                      </p:cBhvr>
                                    </p:anim>
                                    <p:animRot by="21600000">
                                      <p:cBhvr>
                                        <p:cTn id="18" dur="1000" fill="hold">
                                          <p:stCondLst>
                                            <p:cond delay="0"/>
                                          </p:stCondLst>
                                        </p:cTn>
                                        <p:tgtEl>
                                          <p:spTgt spid="17411">
                                            <p:txEl>
                                              <p:pRg st="1" end="1"/>
                                            </p:txEl>
                                          </p:spTgt>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17411">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17411">
                                            <p:txEl>
                                              <p:pRg st="2" end="2"/>
                                            </p:txEl>
                                          </p:spTgt>
                                        </p:tgtEl>
                                        <p:attrNameLst>
                                          <p:attrName>ppt_w</p:attrName>
                                        </p:attrNameLst>
                                      </p:cBhvr>
                                    </p:anim>
                                    <p:anim by="(#ppt_w*0.50)" calcmode="lin" valueType="num">
                                      <p:cBhvr>
                                        <p:cTn id="24" dur="500" decel="50000" autoRev="1" fill="hold">
                                          <p:stCondLst>
                                            <p:cond delay="0"/>
                                          </p:stCondLst>
                                        </p:cTn>
                                        <p:tgtEl>
                                          <p:spTgt spid="17411">
                                            <p:txEl>
                                              <p:pRg st="2" end="2"/>
                                            </p:txEl>
                                          </p:spTgt>
                                        </p:tgtEl>
                                        <p:attrNameLst>
                                          <p:attrName>ppt_x</p:attrName>
                                        </p:attrNameLst>
                                      </p:cBhvr>
                                    </p:anim>
                                    <p:anim from="(-#ppt_h/2)" to="(#ppt_y)" calcmode="lin" valueType="num">
                                      <p:cBhvr>
                                        <p:cTn id="25" dur="1000" fill="hold">
                                          <p:stCondLst>
                                            <p:cond delay="0"/>
                                          </p:stCondLst>
                                        </p:cTn>
                                        <p:tgtEl>
                                          <p:spTgt spid="17411">
                                            <p:txEl>
                                              <p:pRg st="2" end="2"/>
                                            </p:txEl>
                                          </p:spTgt>
                                        </p:tgtEl>
                                        <p:attrNameLst>
                                          <p:attrName>ppt_y</p:attrName>
                                        </p:attrNameLst>
                                      </p:cBhvr>
                                    </p:anim>
                                    <p:animRot by="21600000">
                                      <p:cBhvr>
                                        <p:cTn id="26" dur="1000" fill="hold">
                                          <p:stCondLst>
                                            <p:cond delay="0"/>
                                          </p:stCondLst>
                                        </p:cTn>
                                        <p:tgtEl>
                                          <p:spTgt spid="17411">
                                            <p:txEl>
                                              <p:pRg st="2" end="2"/>
                                            </p:txEl>
                                          </p:spTgt>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17411">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17411">
                                            <p:txEl>
                                              <p:pRg st="3" end="3"/>
                                            </p:txEl>
                                          </p:spTgt>
                                        </p:tgtEl>
                                        <p:attrNameLst>
                                          <p:attrName>ppt_w</p:attrName>
                                        </p:attrNameLst>
                                      </p:cBhvr>
                                    </p:anim>
                                    <p:anim by="(#ppt_w*0.50)" calcmode="lin" valueType="num">
                                      <p:cBhvr>
                                        <p:cTn id="32" dur="500" decel="50000" autoRev="1" fill="hold">
                                          <p:stCondLst>
                                            <p:cond delay="0"/>
                                          </p:stCondLst>
                                        </p:cTn>
                                        <p:tgtEl>
                                          <p:spTgt spid="17411">
                                            <p:txEl>
                                              <p:pRg st="3" end="3"/>
                                            </p:txEl>
                                          </p:spTgt>
                                        </p:tgtEl>
                                        <p:attrNameLst>
                                          <p:attrName>ppt_x</p:attrName>
                                        </p:attrNameLst>
                                      </p:cBhvr>
                                    </p:anim>
                                    <p:anim from="(-#ppt_h/2)" to="(#ppt_y)" calcmode="lin" valueType="num">
                                      <p:cBhvr>
                                        <p:cTn id="33" dur="1000" fill="hold">
                                          <p:stCondLst>
                                            <p:cond delay="0"/>
                                          </p:stCondLst>
                                        </p:cTn>
                                        <p:tgtEl>
                                          <p:spTgt spid="17411">
                                            <p:txEl>
                                              <p:pRg st="3" end="3"/>
                                            </p:txEl>
                                          </p:spTgt>
                                        </p:tgtEl>
                                        <p:attrNameLst>
                                          <p:attrName>ppt_y</p:attrName>
                                        </p:attrNameLst>
                                      </p:cBhvr>
                                    </p:anim>
                                    <p:animRot by="21600000">
                                      <p:cBhvr>
                                        <p:cTn id="34" dur="1000" fill="hold">
                                          <p:stCondLst>
                                            <p:cond delay="0"/>
                                          </p:stCondLst>
                                        </p:cTn>
                                        <p:tgtEl>
                                          <p:spTgt spid="17411">
                                            <p:txEl>
                                              <p:pRg st="3" end="3"/>
                                            </p:txEl>
                                          </p:spTgt>
                                        </p:tgtEl>
                                        <p:attrNameLst>
                                          <p:attrName>r</p:attrName>
                                        </p:attrNameLst>
                                      </p:cBhvr>
                                    </p:animRot>
                                  </p:childTnLst>
                                </p:cTn>
                              </p:par>
                            </p:childTnLst>
                          </p:cTn>
                        </p:par>
                      </p:childTnLst>
                    </p:cTn>
                  </p:par>
                  <p:par>
                    <p:cTn id="35" fill="hold" nodeType="clickPar">
                      <p:stCondLst>
                        <p:cond delay="indefinite"/>
                      </p:stCondLst>
                      <p:childTnLst>
                        <p:par>
                          <p:cTn id="36" fill="hold" nodeType="withGroup">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17411">
                                            <p:txEl>
                                              <p:pRg st="4" end="4"/>
                                            </p:txEl>
                                          </p:spTgt>
                                        </p:tgtEl>
                                        <p:attrNameLst>
                                          <p:attrName>style.visibility</p:attrName>
                                        </p:attrNameLst>
                                      </p:cBhvr>
                                      <p:to>
                                        <p:strVal val="visible"/>
                                      </p:to>
                                    </p:set>
                                    <p:anim by="(-#ppt_w*2)" calcmode="lin" valueType="num">
                                      <p:cBhvr rctx="PPT">
                                        <p:cTn id="39" dur="500" autoRev="1" fill="hold">
                                          <p:stCondLst>
                                            <p:cond delay="0"/>
                                          </p:stCondLst>
                                        </p:cTn>
                                        <p:tgtEl>
                                          <p:spTgt spid="17411">
                                            <p:txEl>
                                              <p:pRg st="4" end="4"/>
                                            </p:txEl>
                                          </p:spTgt>
                                        </p:tgtEl>
                                        <p:attrNameLst>
                                          <p:attrName>ppt_w</p:attrName>
                                        </p:attrNameLst>
                                      </p:cBhvr>
                                    </p:anim>
                                    <p:anim by="(#ppt_w*0.50)" calcmode="lin" valueType="num">
                                      <p:cBhvr>
                                        <p:cTn id="40" dur="500" decel="50000" autoRev="1" fill="hold">
                                          <p:stCondLst>
                                            <p:cond delay="0"/>
                                          </p:stCondLst>
                                        </p:cTn>
                                        <p:tgtEl>
                                          <p:spTgt spid="17411">
                                            <p:txEl>
                                              <p:pRg st="4" end="4"/>
                                            </p:txEl>
                                          </p:spTgt>
                                        </p:tgtEl>
                                        <p:attrNameLst>
                                          <p:attrName>ppt_x</p:attrName>
                                        </p:attrNameLst>
                                      </p:cBhvr>
                                    </p:anim>
                                    <p:anim from="(-#ppt_h/2)" to="(#ppt_y)" calcmode="lin" valueType="num">
                                      <p:cBhvr>
                                        <p:cTn id="41" dur="1000" fill="hold">
                                          <p:stCondLst>
                                            <p:cond delay="0"/>
                                          </p:stCondLst>
                                        </p:cTn>
                                        <p:tgtEl>
                                          <p:spTgt spid="17411">
                                            <p:txEl>
                                              <p:pRg st="4" end="4"/>
                                            </p:txEl>
                                          </p:spTgt>
                                        </p:tgtEl>
                                        <p:attrNameLst>
                                          <p:attrName>ppt_y</p:attrName>
                                        </p:attrNameLst>
                                      </p:cBhvr>
                                    </p:anim>
                                    <p:animRot by="21600000">
                                      <p:cBhvr>
                                        <p:cTn id="42" dur="1000" fill="hold">
                                          <p:stCondLst>
                                            <p:cond delay="0"/>
                                          </p:stCondLst>
                                        </p:cTn>
                                        <p:tgtEl>
                                          <p:spTgt spid="17411">
                                            <p:txEl>
                                              <p:pRg st="4" end="4"/>
                                            </p:txEl>
                                          </p:spTgt>
                                        </p:tgtEl>
                                        <p:attrNameLst>
                                          <p:attrName>r</p:attrName>
                                        </p:attrNameLst>
                                      </p:cBhvr>
                                    </p:animRot>
                                  </p:childTnLst>
                                </p:cTn>
                              </p:par>
                            </p:childTnLst>
                          </p:cTn>
                        </p:par>
                      </p:childTnLst>
                    </p:cTn>
                  </p:par>
                  <p:par>
                    <p:cTn id="43" fill="hold" nodeType="clickPar">
                      <p:stCondLst>
                        <p:cond delay="indefinite"/>
                      </p:stCondLst>
                      <p:childTnLst>
                        <p:par>
                          <p:cTn id="44" fill="hold" nodeType="withGroup">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17411">
                                            <p:txEl>
                                              <p:pRg st="5" end="5"/>
                                            </p:txEl>
                                          </p:spTgt>
                                        </p:tgtEl>
                                        <p:attrNameLst>
                                          <p:attrName>style.visibility</p:attrName>
                                        </p:attrNameLst>
                                      </p:cBhvr>
                                      <p:to>
                                        <p:strVal val="visible"/>
                                      </p:to>
                                    </p:set>
                                    <p:anim by="(-#ppt_w*2)" calcmode="lin" valueType="num">
                                      <p:cBhvr rctx="PPT">
                                        <p:cTn id="47" dur="500" autoRev="1" fill="hold">
                                          <p:stCondLst>
                                            <p:cond delay="0"/>
                                          </p:stCondLst>
                                        </p:cTn>
                                        <p:tgtEl>
                                          <p:spTgt spid="17411">
                                            <p:txEl>
                                              <p:pRg st="5" end="5"/>
                                            </p:txEl>
                                          </p:spTgt>
                                        </p:tgtEl>
                                        <p:attrNameLst>
                                          <p:attrName>ppt_w</p:attrName>
                                        </p:attrNameLst>
                                      </p:cBhvr>
                                    </p:anim>
                                    <p:anim by="(#ppt_w*0.50)" calcmode="lin" valueType="num">
                                      <p:cBhvr>
                                        <p:cTn id="48" dur="500" decel="50000" autoRev="1" fill="hold">
                                          <p:stCondLst>
                                            <p:cond delay="0"/>
                                          </p:stCondLst>
                                        </p:cTn>
                                        <p:tgtEl>
                                          <p:spTgt spid="17411">
                                            <p:txEl>
                                              <p:pRg st="5" end="5"/>
                                            </p:txEl>
                                          </p:spTgt>
                                        </p:tgtEl>
                                        <p:attrNameLst>
                                          <p:attrName>ppt_x</p:attrName>
                                        </p:attrNameLst>
                                      </p:cBhvr>
                                    </p:anim>
                                    <p:anim from="(-#ppt_h/2)" to="(#ppt_y)" calcmode="lin" valueType="num">
                                      <p:cBhvr>
                                        <p:cTn id="49" dur="1000" fill="hold">
                                          <p:stCondLst>
                                            <p:cond delay="0"/>
                                          </p:stCondLst>
                                        </p:cTn>
                                        <p:tgtEl>
                                          <p:spTgt spid="17411">
                                            <p:txEl>
                                              <p:pRg st="5" end="5"/>
                                            </p:txEl>
                                          </p:spTgt>
                                        </p:tgtEl>
                                        <p:attrNameLst>
                                          <p:attrName>ppt_y</p:attrName>
                                        </p:attrNameLst>
                                      </p:cBhvr>
                                    </p:anim>
                                    <p:animRot by="21600000">
                                      <p:cBhvr>
                                        <p:cTn id="50" dur="1000" fill="hold">
                                          <p:stCondLst>
                                            <p:cond delay="0"/>
                                          </p:stCondLst>
                                        </p:cTn>
                                        <p:tgtEl>
                                          <p:spTgt spid="17411">
                                            <p:txEl>
                                              <p:pRg st="5" end="5"/>
                                            </p:txEl>
                                          </p:spTgt>
                                        </p:tgtEl>
                                        <p:attrNameLst>
                                          <p:attrName>r</p:attrName>
                                        </p:attrNameLst>
                                      </p:cBhvr>
                                    </p:animRot>
                                  </p:childTnLst>
                                </p:cTn>
                              </p:par>
                            </p:childTnLst>
                          </p:cTn>
                        </p:par>
                      </p:childTnLst>
                    </p:cTn>
                  </p:par>
                  <p:par>
                    <p:cTn id="51" fill="hold" nodeType="clickPar">
                      <p:stCondLst>
                        <p:cond delay="indefinite"/>
                      </p:stCondLst>
                      <p:childTnLst>
                        <p:par>
                          <p:cTn id="52" fill="hold" nodeType="withGroup">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17411">
                                            <p:txEl>
                                              <p:pRg st="6" end="6"/>
                                            </p:txEl>
                                          </p:spTgt>
                                        </p:tgtEl>
                                        <p:attrNameLst>
                                          <p:attrName>style.visibility</p:attrName>
                                        </p:attrNameLst>
                                      </p:cBhvr>
                                      <p:to>
                                        <p:strVal val="visible"/>
                                      </p:to>
                                    </p:set>
                                    <p:anim by="(-#ppt_w*2)" calcmode="lin" valueType="num">
                                      <p:cBhvr rctx="PPT">
                                        <p:cTn id="55" dur="500" autoRev="1" fill="hold">
                                          <p:stCondLst>
                                            <p:cond delay="0"/>
                                          </p:stCondLst>
                                        </p:cTn>
                                        <p:tgtEl>
                                          <p:spTgt spid="17411">
                                            <p:txEl>
                                              <p:pRg st="6" end="6"/>
                                            </p:txEl>
                                          </p:spTgt>
                                        </p:tgtEl>
                                        <p:attrNameLst>
                                          <p:attrName>ppt_w</p:attrName>
                                        </p:attrNameLst>
                                      </p:cBhvr>
                                    </p:anim>
                                    <p:anim by="(#ppt_w*0.50)" calcmode="lin" valueType="num">
                                      <p:cBhvr>
                                        <p:cTn id="56" dur="500" decel="50000" autoRev="1" fill="hold">
                                          <p:stCondLst>
                                            <p:cond delay="0"/>
                                          </p:stCondLst>
                                        </p:cTn>
                                        <p:tgtEl>
                                          <p:spTgt spid="17411">
                                            <p:txEl>
                                              <p:pRg st="6" end="6"/>
                                            </p:txEl>
                                          </p:spTgt>
                                        </p:tgtEl>
                                        <p:attrNameLst>
                                          <p:attrName>ppt_x</p:attrName>
                                        </p:attrNameLst>
                                      </p:cBhvr>
                                    </p:anim>
                                    <p:anim from="(-#ppt_h/2)" to="(#ppt_y)" calcmode="lin" valueType="num">
                                      <p:cBhvr>
                                        <p:cTn id="57" dur="1000" fill="hold">
                                          <p:stCondLst>
                                            <p:cond delay="0"/>
                                          </p:stCondLst>
                                        </p:cTn>
                                        <p:tgtEl>
                                          <p:spTgt spid="17411">
                                            <p:txEl>
                                              <p:pRg st="6" end="6"/>
                                            </p:txEl>
                                          </p:spTgt>
                                        </p:tgtEl>
                                        <p:attrNameLst>
                                          <p:attrName>ppt_y</p:attrName>
                                        </p:attrNameLst>
                                      </p:cBhvr>
                                    </p:anim>
                                    <p:animRot by="21600000">
                                      <p:cBhvr>
                                        <p:cTn id="58" dur="1000" fill="hold">
                                          <p:stCondLst>
                                            <p:cond delay="0"/>
                                          </p:stCondLst>
                                        </p:cTn>
                                        <p:tgtEl>
                                          <p:spTgt spid="17411">
                                            <p:txEl>
                                              <p:pRg st="6" end="6"/>
                                            </p:txEl>
                                          </p:spTgt>
                                        </p:tgtEl>
                                        <p:attrNameLst>
                                          <p:attrName>r</p:attrName>
                                        </p:attrNameLst>
                                      </p:cBhvr>
                                    </p:animRot>
                                  </p:childTnLst>
                                </p:cTn>
                              </p:par>
                            </p:childTnLst>
                          </p:cTn>
                        </p:par>
                      </p:childTnLst>
                    </p:cTn>
                  </p:par>
                  <p:par>
                    <p:cTn id="59" fill="hold" nodeType="clickPar">
                      <p:stCondLst>
                        <p:cond delay="indefinite"/>
                      </p:stCondLst>
                      <p:childTnLst>
                        <p:par>
                          <p:cTn id="60" fill="hold" nodeType="withGroup">
                            <p:stCondLst>
                              <p:cond delay="0"/>
                            </p:stCondLst>
                            <p:childTnLst>
                              <p:par>
                                <p:cTn id="61" presetID="56" presetClass="entr" presetSubtype="0" fill="hold" grpId="0" nodeType="clickEffect">
                                  <p:stCondLst>
                                    <p:cond delay="0"/>
                                  </p:stCondLst>
                                  <p:iterate type="lt">
                                    <p:tmPct val="10000"/>
                                  </p:iterate>
                                  <p:childTnLst>
                                    <p:set>
                                      <p:cBhvr>
                                        <p:cTn id="62" dur="1" fill="hold">
                                          <p:stCondLst>
                                            <p:cond delay="0"/>
                                          </p:stCondLst>
                                        </p:cTn>
                                        <p:tgtEl>
                                          <p:spTgt spid="17411">
                                            <p:txEl>
                                              <p:pRg st="7" end="7"/>
                                            </p:txEl>
                                          </p:spTgt>
                                        </p:tgtEl>
                                        <p:attrNameLst>
                                          <p:attrName>style.visibility</p:attrName>
                                        </p:attrNameLst>
                                      </p:cBhvr>
                                      <p:to>
                                        <p:strVal val="visible"/>
                                      </p:to>
                                    </p:set>
                                    <p:anim by="(-#ppt_w*2)" calcmode="lin" valueType="num">
                                      <p:cBhvr rctx="PPT">
                                        <p:cTn id="63" dur="500" autoRev="1" fill="hold">
                                          <p:stCondLst>
                                            <p:cond delay="0"/>
                                          </p:stCondLst>
                                        </p:cTn>
                                        <p:tgtEl>
                                          <p:spTgt spid="17411">
                                            <p:txEl>
                                              <p:pRg st="7" end="7"/>
                                            </p:txEl>
                                          </p:spTgt>
                                        </p:tgtEl>
                                        <p:attrNameLst>
                                          <p:attrName>ppt_w</p:attrName>
                                        </p:attrNameLst>
                                      </p:cBhvr>
                                    </p:anim>
                                    <p:anim by="(#ppt_w*0.50)" calcmode="lin" valueType="num">
                                      <p:cBhvr>
                                        <p:cTn id="64" dur="500" decel="50000" autoRev="1" fill="hold">
                                          <p:stCondLst>
                                            <p:cond delay="0"/>
                                          </p:stCondLst>
                                        </p:cTn>
                                        <p:tgtEl>
                                          <p:spTgt spid="17411">
                                            <p:txEl>
                                              <p:pRg st="7" end="7"/>
                                            </p:txEl>
                                          </p:spTgt>
                                        </p:tgtEl>
                                        <p:attrNameLst>
                                          <p:attrName>ppt_x</p:attrName>
                                        </p:attrNameLst>
                                      </p:cBhvr>
                                    </p:anim>
                                    <p:anim from="(-#ppt_h/2)" to="(#ppt_y)" calcmode="lin" valueType="num">
                                      <p:cBhvr>
                                        <p:cTn id="65" dur="1000" fill="hold">
                                          <p:stCondLst>
                                            <p:cond delay="0"/>
                                          </p:stCondLst>
                                        </p:cTn>
                                        <p:tgtEl>
                                          <p:spTgt spid="17411">
                                            <p:txEl>
                                              <p:pRg st="7" end="7"/>
                                            </p:txEl>
                                          </p:spTgt>
                                        </p:tgtEl>
                                        <p:attrNameLst>
                                          <p:attrName>ppt_y</p:attrName>
                                        </p:attrNameLst>
                                      </p:cBhvr>
                                    </p:anim>
                                    <p:animRot by="21600000">
                                      <p:cBhvr>
                                        <p:cTn id="66" dur="1000" fill="hold">
                                          <p:stCondLst>
                                            <p:cond delay="0"/>
                                          </p:stCondLst>
                                        </p:cTn>
                                        <p:tgtEl>
                                          <p:spTgt spid="17411">
                                            <p:txEl>
                                              <p:pRg st="7" end="7"/>
                                            </p:txEl>
                                          </p:spTgt>
                                        </p:tgtEl>
                                        <p:attrNameLst>
                                          <p:attrName>r</p:attrName>
                                        </p:attrNameLst>
                                      </p:cBhvr>
                                    </p:animRot>
                                  </p:childTnLst>
                                </p:cTn>
                              </p:par>
                            </p:childTnLst>
                          </p:cTn>
                        </p:par>
                      </p:childTnLst>
                    </p:cTn>
                  </p:par>
                  <p:par>
                    <p:cTn id="67" fill="hold" nodeType="clickPar">
                      <p:stCondLst>
                        <p:cond delay="indefinite"/>
                      </p:stCondLst>
                      <p:childTnLst>
                        <p:par>
                          <p:cTn id="68" fill="hold" nodeType="withGroup">
                            <p:stCondLst>
                              <p:cond delay="0"/>
                            </p:stCondLst>
                            <p:childTnLst>
                              <p:par>
                                <p:cTn id="69" presetID="56" presetClass="entr" presetSubtype="0" fill="hold" grpId="0" nodeType="clickEffect">
                                  <p:stCondLst>
                                    <p:cond delay="0"/>
                                  </p:stCondLst>
                                  <p:iterate type="lt">
                                    <p:tmPct val="10000"/>
                                  </p:iterate>
                                  <p:childTnLst>
                                    <p:set>
                                      <p:cBhvr>
                                        <p:cTn id="70" dur="1" fill="hold">
                                          <p:stCondLst>
                                            <p:cond delay="0"/>
                                          </p:stCondLst>
                                        </p:cTn>
                                        <p:tgtEl>
                                          <p:spTgt spid="17411">
                                            <p:txEl>
                                              <p:pRg st="8" end="8"/>
                                            </p:txEl>
                                          </p:spTgt>
                                        </p:tgtEl>
                                        <p:attrNameLst>
                                          <p:attrName>style.visibility</p:attrName>
                                        </p:attrNameLst>
                                      </p:cBhvr>
                                      <p:to>
                                        <p:strVal val="visible"/>
                                      </p:to>
                                    </p:set>
                                    <p:anim by="(-#ppt_w*2)" calcmode="lin" valueType="num">
                                      <p:cBhvr rctx="PPT">
                                        <p:cTn id="71" dur="500" autoRev="1" fill="hold">
                                          <p:stCondLst>
                                            <p:cond delay="0"/>
                                          </p:stCondLst>
                                        </p:cTn>
                                        <p:tgtEl>
                                          <p:spTgt spid="17411">
                                            <p:txEl>
                                              <p:pRg st="8" end="8"/>
                                            </p:txEl>
                                          </p:spTgt>
                                        </p:tgtEl>
                                        <p:attrNameLst>
                                          <p:attrName>ppt_w</p:attrName>
                                        </p:attrNameLst>
                                      </p:cBhvr>
                                    </p:anim>
                                    <p:anim by="(#ppt_w*0.50)" calcmode="lin" valueType="num">
                                      <p:cBhvr>
                                        <p:cTn id="72" dur="500" decel="50000" autoRev="1" fill="hold">
                                          <p:stCondLst>
                                            <p:cond delay="0"/>
                                          </p:stCondLst>
                                        </p:cTn>
                                        <p:tgtEl>
                                          <p:spTgt spid="17411">
                                            <p:txEl>
                                              <p:pRg st="8" end="8"/>
                                            </p:txEl>
                                          </p:spTgt>
                                        </p:tgtEl>
                                        <p:attrNameLst>
                                          <p:attrName>ppt_x</p:attrName>
                                        </p:attrNameLst>
                                      </p:cBhvr>
                                    </p:anim>
                                    <p:anim from="(-#ppt_h/2)" to="(#ppt_y)" calcmode="lin" valueType="num">
                                      <p:cBhvr>
                                        <p:cTn id="73" dur="1000" fill="hold">
                                          <p:stCondLst>
                                            <p:cond delay="0"/>
                                          </p:stCondLst>
                                        </p:cTn>
                                        <p:tgtEl>
                                          <p:spTgt spid="17411">
                                            <p:txEl>
                                              <p:pRg st="8" end="8"/>
                                            </p:txEl>
                                          </p:spTgt>
                                        </p:tgtEl>
                                        <p:attrNameLst>
                                          <p:attrName>ppt_y</p:attrName>
                                        </p:attrNameLst>
                                      </p:cBhvr>
                                    </p:anim>
                                    <p:animRot by="21600000">
                                      <p:cBhvr>
                                        <p:cTn id="74" dur="1000" fill="hold">
                                          <p:stCondLst>
                                            <p:cond delay="0"/>
                                          </p:stCondLst>
                                        </p:cTn>
                                        <p:tgtEl>
                                          <p:spTgt spid="17411">
                                            <p:txEl>
                                              <p:pRg st="8" end="8"/>
                                            </p:txEl>
                                          </p:spTgt>
                                        </p:tgtEl>
                                        <p:attrNameLst>
                                          <p:attrName>r</p:attrName>
                                        </p:attrNameLst>
                                      </p:cBhvr>
                                    </p:animRot>
                                  </p:childTnLst>
                                </p:cTn>
                              </p:par>
                            </p:childTnLst>
                          </p:cTn>
                        </p:par>
                      </p:childTnLst>
                    </p:cTn>
                  </p:par>
                  <p:par>
                    <p:cTn id="75" fill="hold" nodeType="clickPar">
                      <p:stCondLst>
                        <p:cond delay="indefinite"/>
                      </p:stCondLst>
                      <p:childTnLst>
                        <p:par>
                          <p:cTn id="76" fill="hold" nodeType="withGroup">
                            <p:stCondLst>
                              <p:cond delay="0"/>
                            </p:stCondLst>
                            <p:childTnLst>
                              <p:par>
                                <p:cTn id="77" presetID="56" presetClass="entr" presetSubtype="0" fill="hold" grpId="0" nodeType="clickEffect">
                                  <p:stCondLst>
                                    <p:cond delay="0"/>
                                  </p:stCondLst>
                                  <p:iterate type="lt">
                                    <p:tmPct val="10000"/>
                                  </p:iterate>
                                  <p:childTnLst>
                                    <p:set>
                                      <p:cBhvr>
                                        <p:cTn id="78" dur="1" fill="hold">
                                          <p:stCondLst>
                                            <p:cond delay="0"/>
                                          </p:stCondLst>
                                        </p:cTn>
                                        <p:tgtEl>
                                          <p:spTgt spid="17411">
                                            <p:txEl>
                                              <p:pRg st="9" end="9"/>
                                            </p:txEl>
                                          </p:spTgt>
                                        </p:tgtEl>
                                        <p:attrNameLst>
                                          <p:attrName>style.visibility</p:attrName>
                                        </p:attrNameLst>
                                      </p:cBhvr>
                                      <p:to>
                                        <p:strVal val="visible"/>
                                      </p:to>
                                    </p:set>
                                    <p:anim by="(-#ppt_w*2)" calcmode="lin" valueType="num">
                                      <p:cBhvr rctx="PPT">
                                        <p:cTn id="79" dur="500" autoRev="1" fill="hold">
                                          <p:stCondLst>
                                            <p:cond delay="0"/>
                                          </p:stCondLst>
                                        </p:cTn>
                                        <p:tgtEl>
                                          <p:spTgt spid="17411">
                                            <p:txEl>
                                              <p:pRg st="9" end="9"/>
                                            </p:txEl>
                                          </p:spTgt>
                                        </p:tgtEl>
                                        <p:attrNameLst>
                                          <p:attrName>ppt_w</p:attrName>
                                        </p:attrNameLst>
                                      </p:cBhvr>
                                    </p:anim>
                                    <p:anim by="(#ppt_w*0.50)" calcmode="lin" valueType="num">
                                      <p:cBhvr>
                                        <p:cTn id="80" dur="500" decel="50000" autoRev="1" fill="hold">
                                          <p:stCondLst>
                                            <p:cond delay="0"/>
                                          </p:stCondLst>
                                        </p:cTn>
                                        <p:tgtEl>
                                          <p:spTgt spid="17411">
                                            <p:txEl>
                                              <p:pRg st="9" end="9"/>
                                            </p:txEl>
                                          </p:spTgt>
                                        </p:tgtEl>
                                        <p:attrNameLst>
                                          <p:attrName>ppt_x</p:attrName>
                                        </p:attrNameLst>
                                      </p:cBhvr>
                                    </p:anim>
                                    <p:anim from="(-#ppt_h/2)" to="(#ppt_y)" calcmode="lin" valueType="num">
                                      <p:cBhvr>
                                        <p:cTn id="81" dur="1000" fill="hold">
                                          <p:stCondLst>
                                            <p:cond delay="0"/>
                                          </p:stCondLst>
                                        </p:cTn>
                                        <p:tgtEl>
                                          <p:spTgt spid="17411">
                                            <p:txEl>
                                              <p:pRg st="9" end="9"/>
                                            </p:txEl>
                                          </p:spTgt>
                                        </p:tgtEl>
                                        <p:attrNameLst>
                                          <p:attrName>ppt_y</p:attrName>
                                        </p:attrNameLst>
                                      </p:cBhvr>
                                    </p:anim>
                                    <p:animRot by="21600000">
                                      <p:cBhvr>
                                        <p:cTn id="82" dur="1000" fill="hold">
                                          <p:stCondLst>
                                            <p:cond delay="0"/>
                                          </p:stCondLst>
                                        </p:cTn>
                                        <p:tgtEl>
                                          <p:spTgt spid="17411">
                                            <p:txEl>
                                              <p:pRg st="9" end="9"/>
                                            </p:txEl>
                                          </p:spTgt>
                                        </p:tgtEl>
                                        <p:attrNameLst>
                                          <p:attrName>r</p:attrName>
                                        </p:attrNameLst>
                                      </p:cBhvr>
                                    </p:animRot>
                                  </p:childTnLst>
                                </p:cTn>
                              </p:par>
                            </p:childTnLst>
                          </p:cTn>
                        </p:par>
                      </p:childTnLst>
                    </p:cTn>
                  </p:par>
                  <p:par>
                    <p:cTn id="83" fill="hold" nodeType="clickPar">
                      <p:stCondLst>
                        <p:cond delay="indefinite"/>
                      </p:stCondLst>
                      <p:childTnLst>
                        <p:par>
                          <p:cTn id="84" fill="hold" nodeType="withGroup">
                            <p:stCondLst>
                              <p:cond delay="0"/>
                            </p:stCondLst>
                            <p:childTnLst>
                              <p:par>
                                <p:cTn id="85" presetID="56" presetClass="entr" presetSubtype="0" fill="hold" grpId="0" nodeType="clickEffect">
                                  <p:stCondLst>
                                    <p:cond delay="0"/>
                                  </p:stCondLst>
                                  <p:iterate type="lt">
                                    <p:tmPct val="10000"/>
                                  </p:iterate>
                                  <p:childTnLst>
                                    <p:set>
                                      <p:cBhvr>
                                        <p:cTn id="86" dur="1" fill="hold">
                                          <p:stCondLst>
                                            <p:cond delay="0"/>
                                          </p:stCondLst>
                                        </p:cTn>
                                        <p:tgtEl>
                                          <p:spTgt spid="17411">
                                            <p:txEl>
                                              <p:pRg st="10" end="10"/>
                                            </p:txEl>
                                          </p:spTgt>
                                        </p:tgtEl>
                                        <p:attrNameLst>
                                          <p:attrName>style.visibility</p:attrName>
                                        </p:attrNameLst>
                                      </p:cBhvr>
                                      <p:to>
                                        <p:strVal val="visible"/>
                                      </p:to>
                                    </p:set>
                                    <p:anim by="(-#ppt_w*2)" calcmode="lin" valueType="num">
                                      <p:cBhvr rctx="PPT">
                                        <p:cTn id="87" dur="500" autoRev="1" fill="hold">
                                          <p:stCondLst>
                                            <p:cond delay="0"/>
                                          </p:stCondLst>
                                        </p:cTn>
                                        <p:tgtEl>
                                          <p:spTgt spid="17411">
                                            <p:txEl>
                                              <p:pRg st="10" end="10"/>
                                            </p:txEl>
                                          </p:spTgt>
                                        </p:tgtEl>
                                        <p:attrNameLst>
                                          <p:attrName>ppt_w</p:attrName>
                                        </p:attrNameLst>
                                      </p:cBhvr>
                                    </p:anim>
                                    <p:anim by="(#ppt_w*0.50)" calcmode="lin" valueType="num">
                                      <p:cBhvr>
                                        <p:cTn id="88" dur="500" decel="50000" autoRev="1" fill="hold">
                                          <p:stCondLst>
                                            <p:cond delay="0"/>
                                          </p:stCondLst>
                                        </p:cTn>
                                        <p:tgtEl>
                                          <p:spTgt spid="17411">
                                            <p:txEl>
                                              <p:pRg st="10" end="10"/>
                                            </p:txEl>
                                          </p:spTgt>
                                        </p:tgtEl>
                                        <p:attrNameLst>
                                          <p:attrName>ppt_x</p:attrName>
                                        </p:attrNameLst>
                                      </p:cBhvr>
                                    </p:anim>
                                    <p:anim from="(-#ppt_h/2)" to="(#ppt_y)" calcmode="lin" valueType="num">
                                      <p:cBhvr>
                                        <p:cTn id="89" dur="1000" fill="hold">
                                          <p:stCondLst>
                                            <p:cond delay="0"/>
                                          </p:stCondLst>
                                        </p:cTn>
                                        <p:tgtEl>
                                          <p:spTgt spid="17411">
                                            <p:txEl>
                                              <p:pRg st="10" end="10"/>
                                            </p:txEl>
                                          </p:spTgt>
                                        </p:tgtEl>
                                        <p:attrNameLst>
                                          <p:attrName>ppt_y</p:attrName>
                                        </p:attrNameLst>
                                      </p:cBhvr>
                                    </p:anim>
                                    <p:animRot by="21600000">
                                      <p:cBhvr>
                                        <p:cTn id="90" dur="1000" fill="hold">
                                          <p:stCondLst>
                                            <p:cond delay="0"/>
                                          </p:stCondLst>
                                        </p:cTn>
                                        <p:tgtEl>
                                          <p:spTgt spid="17411">
                                            <p:txEl>
                                              <p:pRg st="10" end="10"/>
                                            </p:txEl>
                                          </p:spTgt>
                                        </p:tgtEl>
                                        <p:attrNameLst>
                                          <p:attrName>r</p:attrName>
                                        </p:attrNameLst>
                                      </p:cBhvr>
                                    </p:animRot>
                                  </p:childTnLst>
                                </p:cTn>
                              </p:par>
                            </p:childTnLst>
                          </p:cTn>
                        </p:par>
                      </p:childTnLst>
                    </p:cTn>
                  </p:par>
                  <p:par>
                    <p:cTn id="91" fill="hold" nodeType="clickPar">
                      <p:stCondLst>
                        <p:cond delay="indefinite"/>
                      </p:stCondLst>
                      <p:childTnLst>
                        <p:par>
                          <p:cTn id="92" fill="hold" nodeType="withGroup">
                            <p:stCondLst>
                              <p:cond delay="0"/>
                            </p:stCondLst>
                            <p:childTnLst>
                              <p:par>
                                <p:cTn id="93" presetID="20" presetClass="entr" presetSubtype="0" fill="hold" nodeType="clickEffect">
                                  <p:stCondLst>
                                    <p:cond delay="0"/>
                                  </p:stCondLst>
                                  <p:childTnLst>
                                    <p:set>
                                      <p:cBhvr>
                                        <p:cTn id="94" dur="1" fill="hold">
                                          <p:stCondLst>
                                            <p:cond delay="0"/>
                                          </p:stCondLst>
                                        </p:cTn>
                                        <p:tgtEl>
                                          <p:spTgt spid="17412"/>
                                        </p:tgtEl>
                                        <p:attrNameLst>
                                          <p:attrName>style.visibility</p:attrName>
                                        </p:attrNameLst>
                                      </p:cBhvr>
                                      <p:to>
                                        <p:strVal val="visible"/>
                                      </p:to>
                                    </p:set>
                                    <p:animEffect transition="in" filter="wedge">
                                      <p:cBhvr>
                                        <p:cTn id="95" dur="2000"/>
                                        <p:tgtEl>
                                          <p:spTgt spid="17412"/>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7" presetClass="exit" presetSubtype="4" fill="hold" grpId="1" nodeType="clickEffect">
                                  <p:stCondLst>
                                    <p:cond delay="0"/>
                                  </p:stCondLst>
                                  <p:iterate type="lt">
                                    <p:tmPct val="0"/>
                                  </p:iterate>
                                  <p:childTnLst>
                                    <p:anim calcmode="lin" valueType="num">
                                      <p:cBhvr additive="base">
                                        <p:cTn id="99" dur="5000"/>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100" dur="5000"/>
                                        <p:tgtEl>
                                          <p:spTgt spid="17411">
                                            <p:txEl>
                                              <p:pRg st="0" end="0"/>
                                            </p:txEl>
                                          </p:spTgt>
                                        </p:tgtEl>
                                        <p:attrNameLst>
                                          <p:attrName>ppt_y</p:attrName>
                                        </p:attrNameLst>
                                      </p:cBhvr>
                                      <p:tavLst>
                                        <p:tav tm="0">
                                          <p:val>
                                            <p:strVal val="ppt_y"/>
                                          </p:val>
                                        </p:tav>
                                        <p:tav tm="100000">
                                          <p:val>
                                            <p:strVal val="1+ppt_h/2"/>
                                          </p:val>
                                        </p:tav>
                                      </p:tavLst>
                                    </p:anim>
                                    <p:set>
                                      <p:cBhvr>
                                        <p:cTn id="101" dur="1" fill="hold">
                                          <p:stCondLst>
                                            <p:cond delay="4999"/>
                                          </p:stCondLst>
                                        </p:cTn>
                                        <p:tgtEl>
                                          <p:spTgt spid="17411">
                                            <p:txEl>
                                              <p:pRg st="0" end="0"/>
                                            </p:txEl>
                                          </p:spTgt>
                                        </p:tgtEl>
                                        <p:attrNameLst>
                                          <p:attrName>style.visibility</p:attrName>
                                        </p:attrNameLst>
                                      </p:cBhvr>
                                      <p:to>
                                        <p:strVal val="hidden"/>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7" presetClass="exit" presetSubtype="4" fill="hold" grpId="1" nodeType="clickEffect">
                                  <p:stCondLst>
                                    <p:cond delay="0"/>
                                  </p:stCondLst>
                                  <p:iterate type="lt">
                                    <p:tmPct val="0"/>
                                  </p:iterate>
                                  <p:childTnLst>
                                    <p:anim calcmode="lin" valueType="num">
                                      <p:cBhvr additive="base">
                                        <p:cTn id="105" dur="5000"/>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06" dur="5000"/>
                                        <p:tgtEl>
                                          <p:spTgt spid="17411">
                                            <p:txEl>
                                              <p:pRg st="1" end="1"/>
                                            </p:txEl>
                                          </p:spTgt>
                                        </p:tgtEl>
                                        <p:attrNameLst>
                                          <p:attrName>ppt_y</p:attrName>
                                        </p:attrNameLst>
                                      </p:cBhvr>
                                      <p:tavLst>
                                        <p:tav tm="0">
                                          <p:val>
                                            <p:strVal val="ppt_y"/>
                                          </p:val>
                                        </p:tav>
                                        <p:tav tm="100000">
                                          <p:val>
                                            <p:strVal val="1+ppt_h/2"/>
                                          </p:val>
                                        </p:tav>
                                      </p:tavLst>
                                    </p:anim>
                                    <p:set>
                                      <p:cBhvr>
                                        <p:cTn id="107" dur="1" fill="hold">
                                          <p:stCondLst>
                                            <p:cond delay="4999"/>
                                          </p:stCondLst>
                                        </p:cTn>
                                        <p:tgtEl>
                                          <p:spTgt spid="17411">
                                            <p:txEl>
                                              <p:pRg st="1" end="1"/>
                                            </p:txEl>
                                          </p:spTgt>
                                        </p:tgtEl>
                                        <p:attrNameLst>
                                          <p:attrName>style.visibility</p:attrName>
                                        </p:attrNameLst>
                                      </p:cBhvr>
                                      <p:to>
                                        <p:strVal val="hidden"/>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7" presetClass="exit" presetSubtype="4" fill="hold" grpId="1" nodeType="clickEffect">
                                  <p:stCondLst>
                                    <p:cond delay="0"/>
                                  </p:stCondLst>
                                  <p:iterate type="lt">
                                    <p:tmPct val="0"/>
                                  </p:iterate>
                                  <p:childTnLst>
                                    <p:anim calcmode="lin" valueType="num">
                                      <p:cBhvr additive="base">
                                        <p:cTn id="111" dur="5000"/>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112" dur="5000"/>
                                        <p:tgtEl>
                                          <p:spTgt spid="17411">
                                            <p:txEl>
                                              <p:pRg st="2" end="2"/>
                                            </p:txEl>
                                          </p:spTgt>
                                        </p:tgtEl>
                                        <p:attrNameLst>
                                          <p:attrName>ppt_y</p:attrName>
                                        </p:attrNameLst>
                                      </p:cBhvr>
                                      <p:tavLst>
                                        <p:tav tm="0">
                                          <p:val>
                                            <p:strVal val="ppt_y"/>
                                          </p:val>
                                        </p:tav>
                                        <p:tav tm="100000">
                                          <p:val>
                                            <p:strVal val="1+ppt_h/2"/>
                                          </p:val>
                                        </p:tav>
                                      </p:tavLst>
                                    </p:anim>
                                    <p:set>
                                      <p:cBhvr>
                                        <p:cTn id="113" dur="1" fill="hold">
                                          <p:stCondLst>
                                            <p:cond delay="4999"/>
                                          </p:stCondLst>
                                        </p:cTn>
                                        <p:tgtEl>
                                          <p:spTgt spid="17411">
                                            <p:txEl>
                                              <p:pRg st="2" end="2"/>
                                            </p:txEl>
                                          </p:spTgt>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7" presetClass="exit" presetSubtype="4" fill="hold" grpId="1" nodeType="clickEffect">
                                  <p:stCondLst>
                                    <p:cond delay="0"/>
                                  </p:stCondLst>
                                  <p:iterate type="lt">
                                    <p:tmPct val="0"/>
                                  </p:iterate>
                                  <p:childTnLst>
                                    <p:anim calcmode="lin" valueType="num">
                                      <p:cBhvr additive="base">
                                        <p:cTn id="117" dur="5000"/>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118" dur="5000"/>
                                        <p:tgtEl>
                                          <p:spTgt spid="17411">
                                            <p:txEl>
                                              <p:pRg st="3" end="3"/>
                                            </p:txEl>
                                          </p:spTgt>
                                        </p:tgtEl>
                                        <p:attrNameLst>
                                          <p:attrName>ppt_y</p:attrName>
                                        </p:attrNameLst>
                                      </p:cBhvr>
                                      <p:tavLst>
                                        <p:tav tm="0">
                                          <p:val>
                                            <p:strVal val="ppt_y"/>
                                          </p:val>
                                        </p:tav>
                                        <p:tav tm="100000">
                                          <p:val>
                                            <p:strVal val="1+ppt_h/2"/>
                                          </p:val>
                                        </p:tav>
                                      </p:tavLst>
                                    </p:anim>
                                    <p:set>
                                      <p:cBhvr>
                                        <p:cTn id="119" dur="1" fill="hold">
                                          <p:stCondLst>
                                            <p:cond delay="4999"/>
                                          </p:stCondLst>
                                        </p:cTn>
                                        <p:tgtEl>
                                          <p:spTgt spid="17411">
                                            <p:txEl>
                                              <p:pRg st="3" end="3"/>
                                            </p:txEl>
                                          </p:spTgt>
                                        </p:tgtEl>
                                        <p:attrNameLst>
                                          <p:attrName>style.visibility</p:attrName>
                                        </p:attrNameLst>
                                      </p:cBhvr>
                                      <p:to>
                                        <p:strVal val="hidden"/>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7" presetClass="exit" presetSubtype="4" fill="hold" grpId="1" nodeType="clickEffect">
                                  <p:stCondLst>
                                    <p:cond delay="0"/>
                                  </p:stCondLst>
                                  <p:iterate type="lt">
                                    <p:tmPct val="0"/>
                                  </p:iterate>
                                  <p:childTnLst>
                                    <p:anim calcmode="lin" valueType="num">
                                      <p:cBhvr additive="base">
                                        <p:cTn id="123" dur="5000"/>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124" dur="5000"/>
                                        <p:tgtEl>
                                          <p:spTgt spid="17411">
                                            <p:txEl>
                                              <p:pRg st="4" end="4"/>
                                            </p:txEl>
                                          </p:spTgt>
                                        </p:tgtEl>
                                        <p:attrNameLst>
                                          <p:attrName>ppt_y</p:attrName>
                                        </p:attrNameLst>
                                      </p:cBhvr>
                                      <p:tavLst>
                                        <p:tav tm="0">
                                          <p:val>
                                            <p:strVal val="ppt_y"/>
                                          </p:val>
                                        </p:tav>
                                        <p:tav tm="100000">
                                          <p:val>
                                            <p:strVal val="1+ppt_h/2"/>
                                          </p:val>
                                        </p:tav>
                                      </p:tavLst>
                                    </p:anim>
                                    <p:set>
                                      <p:cBhvr>
                                        <p:cTn id="125" dur="1" fill="hold">
                                          <p:stCondLst>
                                            <p:cond delay="4999"/>
                                          </p:stCondLst>
                                        </p:cTn>
                                        <p:tgtEl>
                                          <p:spTgt spid="17411">
                                            <p:txEl>
                                              <p:pRg st="4" end="4"/>
                                            </p:txEl>
                                          </p:spTgt>
                                        </p:tgtEl>
                                        <p:attrNameLst>
                                          <p:attrName>style.visibility</p:attrName>
                                        </p:attrNameLst>
                                      </p:cBhvr>
                                      <p:to>
                                        <p:strVal val="hidden"/>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7" presetClass="exit" presetSubtype="4" fill="hold" grpId="1" nodeType="clickEffect">
                                  <p:stCondLst>
                                    <p:cond delay="0"/>
                                  </p:stCondLst>
                                  <p:iterate type="lt">
                                    <p:tmPct val="0"/>
                                  </p:iterate>
                                  <p:childTnLst>
                                    <p:anim calcmode="lin" valueType="num">
                                      <p:cBhvr additive="base">
                                        <p:cTn id="129" dur="5000"/>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130" dur="5000"/>
                                        <p:tgtEl>
                                          <p:spTgt spid="17411">
                                            <p:txEl>
                                              <p:pRg st="5" end="5"/>
                                            </p:txEl>
                                          </p:spTgt>
                                        </p:tgtEl>
                                        <p:attrNameLst>
                                          <p:attrName>ppt_y</p:attrName>
                                        </p:attrNameLst>
                                      </p:cBhvr>
                                      <p:tavLst>
                                        <p:tav tm="0">
                                          <p:val>
                                            <p:strVal val="ppt_y"/>
                                          </p:val>
                                        </p:tav>
                                        <p:tav tm="100000">
                                          <p:val>
                                            <p:strVal val="1+ppt_h/2"/>
                                          </p:val>
                                        </p:tav>
                                      </p:tavLst>
                                    </p:anim>
                                    <p:set>
                                      <p:cBhvr>
                                        <p:cTn id="131" dur="1" fill="hold">
                                          <p:stCondLst>
                                            <p:cond delay="4999"/>
                                          </p:stCondLst>
                                        </p:cTn>
                                        <p:tgtEl>
                                          <p:spTgt spid="17411">
                                            <p:txEl>
                                              <p:pRg st="5" end="5"/>
                                            </p:txEl>
                                          </p:spTgt>
                                        </p:tgtEl>
                                        <p:attrNameLst>
                                          <p:attrName>style.visibility</p:attrName>
                                        </p:attrNameLst>
                                      </p:cBhvr>
                                      <p:to>
                                        <p:strVal val="hidden"/>
                                      </p:to>
                                    </p:se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7" presetClass="exit" presetSubtype="4" fill="hold" grpId="1" nodeType="clickEffect">
                                  <p:stCondLst>
                                    <p:cond delay="0"/>
                                  </p:stCondLst>
                                  <p:iterate type="lt">
                                    <p:tmPct val="0"/>
                                  </p:iterate>
                                  <p:childTnLst>
                                    <p:anim calcmode="lin" valueType="num">
                                      <p:cBhvr additive="base">
                                        <p:cTn id="135" dur="5000"/>
                                        <p:tgtEl>
                                          <p:spTgt spid="17411">
                                            <p:txEl>
                                              <p:pRg st="6" end="6"/>
                                            </p:txEl>
                                          </p:spTgt>
                                        </p:tgtEl>
                                        <p:attrNameLst>
                                          <p:attrName>ppt_x</p:attrName>
                                        </p:attrNameLst>
                                      </p:cBhvr>
                                      <p:tavLst>
                                        <p:tav tm="0">
                                          <p:val>
                                            <p:strVal val="ppt_x"/>
                                          </p:val>
                                        </p:tav>
                                        <p:tav tm="100000">
                                          <p:val>
                                            <p:strVal val="ppt_x"/>
                                          </p:val>
                                        </p:tav>
                                      </p:tavLst>
                                    </p:anim>
                                    <p:anim calcmode="lin" valueType="num">
                                      <p:cBhvr additive="base">
                                        <p:cTn id="136" dur="5000"/>
                                        <p:tgtEl>
                                          <p:spTgt spid="17411">
                                            <p:txEl>
                                              <p:pRg st="6" end="6"/>
                                            </p:txEl>
                                          </p:spTgt>
                                        </p:tgtEl>
                                        <p:attrNameLst>
                                          <p:attrName>ppt_y</p:attrName>
                                        </p:attrNameLst>
                                      </p:cBhvr>
                                      <p:tavLst>
                                        <p:tav tm="0">
                                          <p:val>
                                            <p:strVal val="ppt_y"/>
                                          </p:val>
                                        </p:tav>
                                        <p:tav tm="100000">
                                          <p:val>
                                            <p:strVal val="1+ppt_h/2"/>
                                          </p:val>
                                        </p:tav>
                                      </p:tavLst>
                                    </p:anim>
                                    <p:set>
                                      <p:cBhvr>
                                        <p:cTn id="137" dur="1" fill="hold">
                                          <p:stCondLst>
                                            <p:cond delay="4999"/>
                                          </p:stCondLst>
                                        </p:cTn>
                                        <p:tgtEl>
                                          <p:spTgt spid="17411">
                                            <p:txEl>
                                              <p:pRg st="6" end="6"/>
                                            </p:txEl>
                                          </p:spTgt>
                                        </p:tgtEl>
                                        <p:attrNameLst>
                                          <p:attrName>style.visibility</p:attrName>
                                        </p:attrNameLst>
                                      </p:cBhvr>
                                      <p:to>
                                        <p:strVal val="hidden"/>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7" presetClass="exit" presetSubtype="4" fill="hold" grpId="1" nodeType="clickEffect">
                                  <p:stCondLst>
                                    <p:cond delay="0"/>
                                  </p:stCondLst>
                                  <p:iterate type="lt">
                                    <p:tmPct val="0"/>
                                  </p:iterate>
                                  <p:childTnLst>
                                    <p:anim calcmode="lin" valueType="num">
                                      <p:cBhvr additive="base">
                                        <p:cTn id="141" dur="5000"/>
                                        <p:tgtEl>
                                          <p:spTgt spid="17411">
                                            <p:txEl>
                                              <p:pRg st="7" end="7"/>
                                            </p:txEl>
                                          </p:spTgt>
                                        </p:tgtEl>
                                        <p:attrNameLst>
                                          <p:attrName>ppt_x</p:attrName>
                                        </p:attrNameLst>
                                      </p:cBhvr>
                                      <p:tavLst>
                                        <p:tav tm="0">
                                          <p:val>
                                            <p:strVal val="ppt_x"/>
                                          </p:val>
                                        </p:tav>
                                        <p:tav tm="100000">
                                          <p:val>
                                            <p:strVal val="ppt_x"/>
                                          </p:val>
                                        </p:tav>
                                      </p:tavLst>
                                    </p:anim>
                                    <p:anim calcmode="lin" valueType="num">
                                      <p:cBhvr additive="base">
                                        <p:cTn id="142" dur="5000"/>
                                        <p:tgtEl>
                                          <p:spTgt spid="17411">
                                            <p:txEl>
                                              <p:pRg st="7" end="7"/>
                                            </p:txEl>
                                          </p:spTgt>
                                        </p:tgtEl>
                                        <p:attrNameLst>
                                          <p:attrName>ppt_y</p:attrName>
                                        </p:attrNameLst>
                                      </p:cBhvr>
                                      <p:tavLst>
                                        <p:tav tm="0">
                                          <p:val>
                                            <p:strVal val="ppt_y"/>
                                          </p:val>
                                        </p:tav>
                                        <p:tav tm="100000">
                                          <p:val>
                                            <p:strVal val="1+ppt_h/2"/>
                                          </p:val>
                                        </p:tav>
                                      </p:tavLst>
                                    </p:anim>
                                    <p:set>
                                      <p:cBhvr>
                                        <p:cTn id="143" dur="1" fill="hold">
                                          <p:stCondLst>
                                            <p:cond delay="4999"/>
                                          </p:stCondLst>
                                        </p:cTn>
                                        <p:tgtEl>
                                          <p:spTgt spid="17411">
                                            <p:txEl>
                                              <p:pRg st="7" end="7"/>
                                            </p:txEl>
                                          </p:spTgt>
                                        </p:tgtEl>
                                        <p:attrNameLst>
                                          <p:attrName>style.visibility</p:attrName>
                                        </p:attrNameLst>
                                      </p:cBhvr>
                                      <p:to>
                                        <p:strVal val="hidden"/>
                                      </p:to>
                                    </p:se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7" presetClass="exit" presetSubtype="4" fill="hold" grpId="1" nodeType="clickEffect">
                                  <p:stCondLst>
                                    <p:cond delay="0"/>
                                  </p:stCondLst>
                                  <p:iterate type="lt">
                                    <p:tmPct val="0"/>
                                  </p:iterate>
                                  <p:childTnLst>
                                    <p:anim calcmode="lin" valueType="num">
                                      <p:cBhvr additive="base">
                                        <p:cTn id="147" dur="5000"/>
                                        <p:tgtEl>
                                          <p:spTgt spid="17411">
                                            <p:txEl>
                                              <p:pRg st="8" end="8"/>
                                            </p:txEl>
                                          </p:spTgt>
                                        </p:tgtEl>
                                        <p:attrNameLst>
                                          <p:attrName>ppt_x</p:attrName>
                                        </p:attrNameLst>
                                      </p:cBhvr>
                                      <p:tavLst>
                                        <p:tav tm="0">
                                          <p:val>
                                            <p:strVal val="ppt_x"/>
                                          </p:val>
                                        </p:tav>
                                        <p:tav tm="100000">
                                          <p:val>
                                            <p:strVal val="ppt_x"/>
                                          </p:val>
                                        </p:tav>
                                      </p:tavLst>
                                    </p:anim>
                                    <p:anim calcmode="lin" valueType="num">
                                      <p:cBhvr additive="base">
                                        <p:cTn id="148" dur="5000"/>
                                        <p:tgtEl>
                                          <p:spTgt spid="17411">
                                            <p:txEl>
                                              <p:pRg st="8" end="8"/>
                                            </p:txEl>
                                          </p:spTgt>
                                        </p:tgtEl>
                                        <p:attrNameLst>
                                          <p:attrName>ppt_y</p:attrName>
                                        </p:attrNameLst>
                                      </p:cBhvr>
                                      <p:tavLst>
                                        <p:tav tm="0">
                                          <p:val>
                                            <p:strVal val="ppt_y"/>
                                          </p:val>
                                        </p:tav>
                                        <p:tav tm="100000">
                                          <p:val>
                                            <p:strVal val="1+ppt_h/2"/>
                                          </p:val>
                                        </p:tav>
                                      </p:tavLst>
                                    </p:anim>
                                    <p:set>
                                      <p:cBhvr>
                                        <p:cTn id="149" dur="1" fill="hold">
                                          <p:stCondLst>
                                            <p:cond delay="4999"/>
                                          </p:stCondLst>
                                        </p:cTn>
                                        <p:tgtEl>
                                          <p:spTgt spid="17411">
                                            <p:txEl>
                                              <p:pRg st="8" end="8"/>
                                            </p:txEl>
                                          </p:spTgt>
                                        </p:tgtEl>
                                        <p:attrNameLst>
                                          <p:attrName>style.visibility</p:attrName>
                                        </p:attrNameLst>
                                      </p:cBhvr>
                                      <p:to>
                                        <p:strVal val="hidden"/>
                                      </p:to>
                                    </p:se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7" presetClass="exit" presetSubtype="4" fill="hold" grpId="1" nodeType="clickEffect">
                                  <p:stCondLst>
                                    <p:cond delay="0"/>
                                  </p:stCondLst>
                                  <p:iterate type="lt">
                                    <p:tmPct val="0"/>
                                  </p:iterate>
                                  <p:childTnLst>
                                    <p:anim calcmode="lin" valueType="num">
                                      <p:cBhvr additive="base">
                                        <p:cTn id="153" dur="5000"/>
                                        <p:tgtEl>
                                          <p:spTgt spid="17411">
                                            <p:txEl>
                                              <p:pRg st="9" end="9"/>
                                            </p:txEl>
                                          </p:spTgt>
                                        </p:tgtEl>
                                        <p:attrNameLst>
                                          <p:attrName>ppt_x</p:attrName>
                                        </p:attrNameLst>
                                      </p:cBhvr>
                                      <p:tavLst>
                                        <p:tav tm="0">
                                          <p:val>
                                            <p:strVal val="ppt_x"/>
                                          </p:val>
                                        </p:tav>
                                        <p:tav tm="100000">
                                          <p:val>
                                            <p:strVal val="ppt_x"/>
                                          </p:val>
                                        </p:tav>
                                      </p:tavLst>
                                    </p:anim>
                                    <p:anim calcmode="lin" valueType="num">
                                      <p:cBhvr additive="base">
                                        <p:cTn id="154" dur="5000"/>
                                        <p:tgtEl>
                                          <p:spTgt spid="17411">
                                            <p:txEl>
                                              <p:pRg st="9" end="9"/>
                                            </p:txEl>
                                          </p:spTgt>
                                        </p:tgtEl>
                                        <p:attrNameLst>
                                          <p:attrName>ppt_y</p:attrName>
                                        </p:attrNameLst>
                                      </p:cBhvr>
                                      <p:tavLst>
                                        <p:tav tm="0">
                                          <p:val>
                                            <p:strVal val="ppt_y"/>
                                          </p:val>
                                        </p:tav>
                                        <p:tav tm="100000">
                                          <p:val>
                                            <p:strVal val="1+ppt_h/2"/>
                                          </p:val>
                                        </p:tav>
                                      </p:tavLst>
                                    </p:anim>
                                    <p:set>
                                      <p:cBhvr>
                                        <p:cTn id="155" dur="1" fill="hold">
                                          <p:stCondLst>
                                            <p:cond delay="4999"/>
                                          </p:stCondLst>
                                        </p:cTn>
                                        <p:tgtEl>
                                          <p:spTgt spid="17411">
                                            <p:txEl>
                                              <p:pRg st="9" end="9"/>
                                            </p:txEl>
                                          </p:spTgt>
                                        </p:tgtEl>
                                        <p:attrNameLst>
                                          <p:attrName>style.visibility</p:attrName>
                                        </p:attrNameLst>
                                      </p:cBhvr>
                                      <p:to>
                                        <p:strVal val="hidden"/>
                                      </p:to>
                                    </p:se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7" presetClass="exit" presetSubtype="4" fill="hold" grpId="1" nodeType="clickEffect">
                                  <p:stCondLst>
                                    <p:cond delay="0"/>
                                  </p:stCondLst>
                                  <p:iterate type="lt">
                                    <p:tmPct val="0"/>
                                  </p:iterate>
                                  <p:childTnLst>
                                    <p:anim calcmode="lin" valueType="num">
                                      <p:cBhvr additive="base">
                                        <p:cTn id="159" dur="5000"/>
                                        <p:tgtEl>
                                          <p:spTgt spid="17411">
                                            <p:txEl>
                                              <p:pRg st="10" end="10"/>
                                            </p:txEl>
                                          </p:spTgt>
                                        </p:tgtEl>
                                        <p:attrNameLst>
                                          <p:attrName>ppt_x</p:attrName>
                                        </p:attrNameLst>
                                      </p:cBhvr>
                                      <p:tavLst>
                                        <p:tav tm="0">
                                          <p:val>
                                            <p:strVal val="ppt_x"/>
                                          </p:val>
                                        </p:tav>
                                        <p:tav tm="100000">
                                          <p:val>
                                            <p:strVal val="ppt_x"/>
                                          </p:val>
                                        </p:tav>
                                      </p:tavLst>
                                    </p:anim>
                                    <p:anim calcmode="lin" valueType="num">
                                      <p:cBhvr additive="base">
                                        <p:cTn id="160" dur="5000"/>
                                        <p:tgtEl>
                                          <p:spTgt spid="17411">
                                            <p:txEl>
                                              <p:pRg st="10" end="10"/>
                                            </p:txEl>
                                          </p:spTgt>
                                        </p:tgtEl>
                                        <p:attrNameLst>
                                          <p:attrName>ppt_y</p:attrName>
                                        </p:attrNameLst>
                                      </p:cBhvr>
                                      <p:tavLst>
                                        <p:tav tm="0">
                                          <p:val>
                                            <p:strVal val="ppt_y"/>
                                          </p:val>
                                        </p:tav>
                                        <p:tav tm="100000">
                                          <p:val>
                                            <p:strVal val="1+ppt_h/2"/>
                                          </p:val>
                                        </p:tav>
                                      </p:tavLst>
                                    </p:anim>
                                    <p:set>
                                      <p:cBhvr>
                                        <p:cTn id="161" dur="1" fill="hold">
                                          <p:stCondLst>
                                            <p:cond delay="4999"/>
                                          </p:stCondLst>
                                        </p:cTn>
                                        <p:tgtEl>
                                          <p:spTgt spid="17411">
                                            <p:txEl>
                                              <p:pRg st="10" end="1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17411"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9000">
              <a:srgbClr val="99CCFF"/>
            </a:gs>
            <a:gs pos="18000">
              <a:srgbClr val="9966FF"/>
            </a:gs>
            <a:gs pos="30500">
              <a:srgbClr val="CC99FF"/>
            </a:gs>
            <a:gs pos="41001">
              <a:srgbClr val="99CCFF"/>
            </a:gs>
            <a:gs pos="50000">
              <a:srgbClr val="CCCCFF"/>
            </a:gs>
            <a:gs pos="59000">
              <a:srgbClr val="99CCFF"/>
            </a:gs>
            <a:gs pos="69500">
              <a:srgbClr val="CC99FF"/>
            </a:gs>
            <a:gs pos="82000">
              <a:srgbClr val="9966FF"/>
            </a:gs>
            <a:gs pos="91001">
              <a:srgbClr val="99CCFF"/>
            </a:gs>
            <a:gs pos="100000">
              <a:srgbClr val="CCCCFF"/>
            </a:gs>
          </a:gsLst>
          <a:lin ang="5400000" scaled="1"/>
        </a:gradFill>
        <a:effectLst/>
      </p:bgPr>
    </p:bg>
    <p:spTree>
      <p:nvGrpSpPr>
        <p:cNvPr id="1" name=""/>
        <p:cNvGrpSpPr/>
        <p:nvPr/>
      </p:nvGrpSpPr>
      <p:grpSpPr>
        <a:xfrm>
          <a:off x="0" y="0"/>
          <a:ext cx="0" cy="0"/>
          <a:chOff x="0" y="0"/>
          <a:chExt cx="0" cy="0"/>
        </a:xfrm>
      </p:grpSpPr>
      <p:pic>
        <p:nvPicPr>
          <p:cNvPr id="19461" name="Picture 5" descr="Колосс Родосск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549275"/>
            <a:ext cx="4125912" cy="5832475"/>
          </a:xfrm>
          <a:prstGeom prst="rect">
            <a:avLst/>
          </a:prstGeom>
          <a:noFill/>
          <a:ln w="76200" cmpd="tri">
            <a:solidFill>
              <a:srgbClr val="9900FF"/>
            </a:solidFill>
            <a:miter lim="800000"/>
            <a:headEnd/>
            <a:tailEnd/>
          </a:ln>
          <a:extLst>
            <a:ext uri="{909E8E84-426E-40DD-AFC4-6F175D3DCCD1}">
              <a14:hiddenFill xmlns:a14="http://schemas.microsoft.com/office/drawing/2010/main">
                <a:solidFill>
                  <a:srgbClr val="FFFFFF"/>
                </a:solidFill>
              </a14:hiddenFill>
            </a:ext>
          </a:extLst>
        </p:spPr>
      </p:pic>
      <p:sp>
        <p:nvSpPr>
          <p:cNvPr id="19462" name="WordArt 6"/>
          <p:cNvSpPr>
            <a:spLocks noChangeArrowheads="1" noChangeShapeType="1" noTextEdit="1"/>
          </p:cNvSpPr>
          <p:nvPr/>
        </p:nvSpPr>
        <p:spPr bwMode="auto">
          <a:xfrm rot="5400000">
            <a:off x="-648493" y="1593056"/>
            <a:ext cx="5543550" cy="3887787"/>
          </a:xfrm>
          <a:prstGeom prst="rect">
            <a:avLst/>
          </a:prstGeom>
          <a:extLst>
            <a:ext uri="{AF507438-7753-43E0-B8FC-AC1667EBCBE1}">
              <a14:hiddenEffects xmlns:a14="http://schemas.microsoft.com/office/drawing/2010/main">
                <a:effectLst/>
              </a14:hiddenEffects>
            </a:ext>
          </a:extLst>
        </p:spPr>
        <p:txBody>
          <a:bodyPr vert="wordArtVert" wrap="none" fromWordArt="1">
            <a:prstTxWarp prst="textChevron">
              <a:avLst>
                <a:gd name="adj" fmla="val 25000"/>
              </a:avLst>
            </a:prstTxWarp>
          </a:bodyPr>
          <a:lstStyle/>
          <a:p>
            <a:pPr algn="ctr" fontAlgn="auto"/>
            <a:r>
              <a:rPr lang="ru-RU" sz="3600" kern="10">
                <a:ln w="34925">
                  <a:solidFill>
                    <a:schemeClr val="tx1"/>
                  </a:solidFill>
                  <a:round/>
                  <a:headEnd/>
                  <a:tailEnd/>
                </a:ln>
                <a:gradFill rotWithShape="1">
                  <a:gsLst>
                    <a:gs pos="0">
                      <a:srgbClr val="8488C4"/>
                    </a:gs>
                    <a:gs pos="26500">
                      <a:srgbClr val="D4DEFF"/>
                    </a:gs>
                    <a:gs pos="41500">
                      <a:srgbClr val="D4DEFF"/>
                    </a:gs>
                    <a:gs pos="50000">
                      <a:srgbClr val="96AB94"/>
                    </a:gs>
                    <a:gs pos="58500">
                      <a:srgbClr val="D4DEFF"/>
                    </a:gs>
                    <a:gs pos="73500">
                      <a:srgbClr val="D4DEFF"/>
                    </a:gs>
                    <a:gs pos="100000">
                      <a:srgbClr val="8488C4"/>
                    </a:gs>
                  </a:gsLst>
                  <a:lin ang="5400000" scaled="1"/>
                </a:gradFill>
              </a:rPr>
              <a:t>Колос</a:t>
            </a:r>
          </a:p>
          <a:p>
            <a:pPr algn="ctr" fontAlgn="auto"/>
            <a:r>
              <a:rPr lang="ru-RU" sz="3600" kern="10">
                <a:ln w="34925">
                  <a:solidFill>
                    <a:schemeClr val="tx1"/>
                  </a:solidFill>
                  <a:round/>
                  <a:headEnd/>
                  <a:tailEnd/>
                </a:ln>
                <a:gradFill rotWithShape="1">
                  <a:gsLst>
                    <a:gs pos="0">
                      <a:srgbClr val="8488C4"/>
                    </a:gs>
                    <a:gs pos="26500">
                      <a:srgbClr val="D4DEFF"/>
                    </a:gs>
                    <a:gs pos="41500">
                      <a:srgbClr val="D4DEFF"/>
                    </a:gs>
                    <a:gs pos="50000">
                      <a:srgbClr val="96AB94"/>
                    </a:gs>
                    <a:gs pos="58500">
                      <a:srgbClr val="D4DEFF"/>
                    </a:gs>
                    <a:gs pos="73500">
                      <a:srgbClr val="D4DEFF"/>
                    </a:gs>
                    <a:gs pos="100000">
                      <a:srgbClr val="8488C4"/>
                    </a:gs>
                  </a:gsLst>
                  <a:lin ang="5400000" scaled="1"/>
                </a:gradFill>
              </a:rPr>
              <a:t>Родоський</a:t>
            </a:r>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5"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p:cTn id="7" dur="2000" fill="hold"/>
                                        <p:tgtEl>
                                          <p:spTgt spid="19462"/>
                                        </p:tgtEl>
                                        <p:attrNameLst>
                                          <p:attrName>ppt_w</p:attrName>
                                        </p:attrNameLst>
                                      </p:cBhvr>
                                      <p:tavLst>
                                        <p:tav tm="0">
                                          <p:val>
                                            <p:strVal val="#ppt_w"/>
                                          </p:val>
                                        </p:tav>
                                        <p:tav tm="100000">
                                          <p:val>
                                            <p:strVal val="#ppt_w"/>
                                          </p:val>
                                        </p:tav>
                                      </p:tavLst>
                                    </p:anim>
                                    <p:anim calcmode="lin" valueType="num">
                                      <p:cBhvr>
                                        <p:cTn id="8" dur="2000" fill="hold"/>
                                        <p:tgtEl>
                                          <p:spTgt spid="19462"/>
                                        </p:tgtEl>
                                        <p:attrNameLst>
                                          <p:attrName>ppt_h</p:attrName>
                                        </p:attrNameLst>
                                      </p:cBhvr>
                                      <p:tavLst>
                                        <p:tav tm="0" fmla="#ppt_h*sin(2.5*pi*$)">
                                          <p:val>
                                            <p:fltVal val="0"/>
                                          </p:val>
                                        </p:tav>
                                        <p:tav tm="100000">
                                          <p:val>
                                            <p:fltVal val="1"/>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0" presetClass="entr" presetSubtype="0" fill="hold" nodeType="clickEffect">
                                  <p:stCondLst>
                                    <p:cond delay="0"/>
                                  </p:stCondLst>
                                  <p:childTnLst>
                                    <p:set>
                                      <p:cBhvr>
                                        <p:cTn id="12" dur="1" fill="hold">
                                          <p:stCondLst>
                                            <p:cond delay="0"/>
                                          </p:stCondLst>
                                        </p:cTn>
                                        <p:tgtEl>
                                          <p:spTgt spid="19461"/>
                                        </p:tgtEl>
                                        <p:attrNameLst>
                                          <p:attrName>style.visibility</p:attrName>
                                        </p:attrNameLst>
                                      </p:cBhvr>
                                      <p:to>
                                        <p:strVal val="visible"/>
                                      </p:to>
                                    </p:set>
                                    <p:animEffect transition="in" filter="fade">
                                      <p:cBhvr>
                                        <p:cTn id="13" dur="800" decel="100000"/>
                                        <p:tgtEl>
                                          <p:spTgt spid="19461"/>
                                        </p:tgtEl>
                                      </p:cBhvr>
                                    </p:animEffect>
                                    <p:anim calcmode="lin" valueType="num">
                                      <p:cBhvr>
                                        <p:cTn id="14" dur="800" decel="100000" fill="hold"/>
                                        <p:tgtEl>
                                          <p:spTgt spid="19461"/>
                                        </p:tgtEl>
                                        <p:attrNameLst>
                                          <p:attrName>style.rotation</p:attrName>
                                        </p:attrNameLst>
                                      </p:cBhvr>
                                      <p:tavLst>
                                        <p:tav tm="0">
                                          <p:val>
                                            <p:fltVal val="-90"/>
                                          </p:val>
                                        </p:tav>
                                        <p:tav tm="100000">
                                          <p:val>
                                            <p:fltVal val="0"/>
                                          </p:val>
                                        </p:tav>
                                      </p:tavLst>
                                    </p:anim>
                                    <p:anim calcmode="lin" valueType="num">
                                      <p:cBhvr>
                                        <p:cTn id="15" dur="800" decel="100000" fill="hold"/>
                                        <p:tgtEl>
                                          <p:spTgt spid="19461"/>
                                        </p:tgtEl>
                                        <p:attrNameLst>
                                          <p:attrName>ppt_x</p:attrName>
                                        </p:attrNameLst>
                                      </p:cBhvr>
                                      <p:tavLst>
                                        <p:tav tm="0">
                                          <p:val>
                                            <p:strVal val="#ppt_x+0.4"/>
                                          </p:val>
                                        </p:tav>
                                        <p:tav tm="100000">
                                          <p:val>
                                            <p:strVal val="#ppt_x-0.05"/>
                                          </p:val>
                                        </p:tav>
                                      </p:tavLst>
                                    </p:anim>
                                    <p:anim calcmode="lin" valueType="num">
                                      <p:cBhvr>
                                        <p:cTn id="16" dur="800" decel="100000" fill="hold"/>
                                        <p:tgtEl>
                                          <p:spTgt spid="19461"/>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9461"/>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9461"/>
                                        </p:tgtEl>
                                        <p:attrNameLst>
                                          <p:attrName>ppt_y</p:attrName>
                                        </p:attrNameLst>
                                      </p:cBhvr>
                                      <p:tavLst>
                                        <p:tav tm="0">
                                          <p:val>
                                            <p:strVal val="#ppt_y+0.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xit" presetSubtype="10" fill="hold" grpId="1" nodeType="clickEffect">
                                  <p:stCondLst>
                                    <p:cond delay="0"/>
                                  </p:stCondLst>
                                  <p:childTnLst>
                                    <p:animEffect transition="out" filter="checkerboard(across)">
                                      <p:cBhvr>
                                        <p:cTn id="22" dur="500"/>
                                        <p:tgtEl>
                                          <p:spTgt spid="19462"/>
                                        </p:tgtEl>
                                      </p:cBhvr>
                                    </p:animEffect>
                                    <p:set>
                                      <p:cBhvr>
                                        <p:cTn id="23" dur="1" fill="hold">
                                          <p:stCondLst>
                                            <p:cond delay="499"/>
                                          </p:stCondLst>
                                        </p:cTn>
                                        <p:tgtEl>
                                          <p:spTgt spid="194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946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CCECFF"/>
            </a:gs>
            <a:gs pos="100000">
              <a:srgbClr val="CCFF99"/>
            </a:gs>
          </a:gsLst>
          <a:path path="shape">
            <a:fillToRect l="50000" t="50000" r="50000" b="50000"/>
          </a:path>
        </a:gradFill>
        <a:effectLst/>
      </p:bgPr>
    </p:bg>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468313" y="1773238"/>
            <a:ext cx="8229600" cy="3744912"/>
          </a:xfrm>
          <a:solidFill>
            <a:srgbClr val="00FF00">
              <a:alpha val="17999"/>
            </a:srgbClr>
          </a:solidFill>
          <a:ln w="76200" cmpd="tri">
            <a:solidFill>
              <a:srgbClr val="008000"/>
            </a:solidFill>
            <a:miter lim="800000"/>
            <a:headEnd/>
            <a:tailEnd/>
          </a:ln>
        </p:spPr>
        <p:txBody>
          <a:bodyPr/>
          <a:lstStyle/>
          <a:p>
            <a:pPr>
              <a:buFontTx/>
              <a:buNone/>
            </a:pPr>
            <a:r>
              <a:rPr lang="ru-RU" altLang="ru-RU" sz="2800" b="1">
                <a:solidFill>
                  <a:srgbClr val="008000"/>
                </a:solidFill>
              </a:rPr>
              <a:t>         Колос Родоський</a:t>
            </a:r>
            <a:r>
              <a:rPr lang="ru-RU" altLang="ru-RU" sz="2800">
                <a:solidFill>
                  <a:srgbClr val="008000"/>
                </a:solidFill>
              </a:rPr>
              <a:t> —</a:t>
            </a:r>
            <a:r>
              <a:rPr lang="ru-RU" altLang="ru-RU" sz="2800"/>
              <a:t> величезна статуя грецького бога Сонця </a:t>
            </a:r>
            <a:r>
              <a:rPr lang="ru-RU" altLang="ru-RU" sz="2800">
                <a:hlinkClick r:id="rId2" tooltip="Геліос"/>
              </a:rPr>
              <a:t>Геліоса</a:t>
            </a:r>
            <a:r>
              <a:rPr lang="ru-RU" altLang="ru-RU" sz="2800"/>
              <a:t>, споруджена між 292 та 280 роками до н. е. на вході до гавані острова </a:t>
            </a:r>
            <a:r>
              <a:rPr lang="ru-RU" altLang="ru-RU" sz="2800">
                <a:hlinkClick r:id="rId3" tooltip="Родос"/>
              </a:rPr>
              <a:t>Родос</a:t>
            </a:r>
            <a:r>
              <a:rPr lang="ru-RU" altLang="ru-RU" sz="2800"/>
              <a:t> (</a:t>
            </a:r>
            <a:r>
              <a:rPr lang="ru-RU" altLang="ru-RU" sz="2800">
                <a:hlinkClick r:id="rId4" tooltip="Греція"/>
              </a:rPr>
              <a:t>Греція</a:t>
            </a:r>
            <a:r>
              <a:rPr lang="ru-RU" altLang="ru-RU" sz="2800"/>
              <a:t>) учнем Лісиппа, </a:t>
            </a:r>
            <a:r>
              <a:rPr lang="ru-RU" altLang="ru-RU" sz="2800">
                <a:hlinkClick r:id="rId5" tooltip="Харес (ще не написана)"/>
              </a:rPr>
              <a:t>Харесом</a:t>
            </a:r>
            <a:r>
              <a:rPr lang="ru-RU" altLang="ru-RU" sz="2800"/>
              <a:t> із </a:t>
            </a:r>
            <a:r>
              <a:rPr lang="ru-RU" altLang="ru-RU" sz="2800">
                <a:hlinkClick r:id="rId6" tooltip="Ліндос"/>
              </a:rPr>
              <a:t>Лондоса</a:t>
            </a:r>
            <a:r>
              <a:rPr lang="ru-RU" altLang="ru-RU" sz="2800"/>
              <a:t>. Статуя вважалася одним із </a:t>
            </a:r>
            <a:r>
              <a:rPr lang="ru-RU" altLang="ru-RU" sz="2800">
                <a:hlinkClick r:id="rId7" tooltip="Сім чудес світу"/>
              </a:rPr>
              <a:t>Семи Чудес Античного Світу</a:t>
            </a:r>
            <a:r>
              <a:rPr lang="ru-RU" altLang="ru-RU" sz="2800"/>
              <a:t>: за час свого існування була вона найвищою статуєю світу, висотою 70 </a:t>
            </a:r>
            <a:r>
              <a:rPr lang="ru-RU" altLang="ru-RU" sz="2800">
                <a:hlinkClick r:id="rId8" tooltip="Лікоть"/>
              </a:rPr>
              <a:t>ліктів</a:t>
            </a:r>
            <a:r>
              <a:rPr lang="ru-RU" altLang="ru-RU" sz="2800"/>
              <a:t> (31,5 м). </a:t>
            </a:r>
          </a:p>
        </p:txBody>
      </p:sp>
      <p:pic>
        <p:nvPicPr>
          <p:cNvPr id="20484" name="Picture 4" descr="Photo (1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188" y="1125538"/>
            <a:ext cx="762000"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0483">
                                            <p:bg/>
                                          </p:spTgt>
                                        </p:tgtEl>
                                        <p:attrNameLst>
                                          <p:attrName>style.visibility</p:attrName>
                                        </p:attrNameLst>
                                      </p:cBhvr>
                                      <p:to>
                                        <p:strVal val="visible"/>
                                      </p:to>
                                    </p:set>
                                    <p:anim by="(-#ppt_w*2)" calcmode="lin" valueType="num">
                                      <p:cBhvr rctx="PPT">
                                        <p:cTn id="7" dur="500" autoRev="1" fill="hold">
                                          <p:stCondLst>
                                            <p:cond delay="0"/>
                                          </p:stCondLst>
                                        </p:cTn>
                                        <p:tgtEl>
                                          <p:spTgt spid="20483">
                                            <p:bg/>
                                          </p:spTgt>
                                        </p:tgtEl>
                                        <p:attrNameLst>
                                          <p:attrName>ppt_w</p:attrName>
                                        </p:attrNameLst>
                                      </p:cBhvr>
                                    </p:anim>
                                    <p:anim by="(#ppt_w*0.50)" calcmode="lin" valueType="num">
                                      <p:cBhvr>
                                        <p:cTn id="8" dur="500" decel="50000" autoRev="1" fill="hold">
                                          <p:stCondLst>
                                            <p:cond delay="0"/>
                                          </p:stCondLst>
                                        </p:cTn>
                                        <p:tgtEl>
                                          <p:spTgt spid="20483">
                                            <p:bg/>
                                          </p:spTgt>
                                        </p:tgtEl>
                                        <p:attrNameLst>
                                          <p:attrName>ppt_x</p:attrName>
                                        </p:attrNameLst>
                                      </p:cBhvr>
                                    </p:anim>
                                    <p:anim from="(-#ppt_h/2)" to="(#ppt_y)" calcmode="lin" valueType="num">
                                      <p:cBhvr>
                                        <p:cTn id="9" dur="1000" fill="hold">
                                          <p:stCondLst>
                                            <p:cond delay="0"/>
                                          </p:stCondLst>
                                        </p:cTn>
                                        <p:tgtEl>
                                          <p:spTgt spid="20483">
                                            <p:bg/>
                                          </p:spTgt>
                                        </p:tgtEl>
                                        <p:attrNameLst>
                                          <p:attrName>ppt_y</p:attrName>
                                        </p:attrNameLst>
                                      </p:cBhvr>
                                    </p:anim>
                                    <p:animRot by="21600000">
                                      <p:cBhvr>
                                        <p:cTn id="10" dur="1000" fill="hold">
                                          <p:stCondLst>
                                            <p:cond delay="0"/>
                                          </p:stCondLst>
                                        </p:cTn>
                                        <p:tgtEl>
                                          <p:spTgt spid="20483">
                                            <p:bg/>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2048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20483">
                                            <p:txEl>
                                              <p:pRg st="0" end="0"/>
                                            </p:txEl>
                                          </p:spTgt>
                                        </p:tgtEl>
                                        <p:attrNameLst>
                                          <p:attrName>ppt_w</p:attrName>
                                        </p:attrNameLst>
                                      </p:cBhvr>
                                    </p:anim>
                                    <p:anim by="(#ppt_w*0.50)" calcmode="lin" valueType="num">
                                      <p:cBhvr>
                                        <p:cTn id="16" dur="500" decel="50000" autoRev="1" fill="hold">
                                          <p:stCondLst>
                                            <p:cond delay="0"/>
                                          </p:stCondLst>
                                        </p:cTn>
                                        <p:tgtEl>
                                          <p:spTgt spid="20483">
                                            <p:txEl>
                                              <p:pRg st="0" end="0"/>
                                            </p:txEl>
                                          </p:spTgt>
                                        </p:tgtEl>
                                        <p:attrNameLst>
                                          <p:attrName>ppt_x</p:attrName>
                                        </p:attrNameLst>
                                      </p:cBhvr>
                                    </p:anim>
                                    <p:anim from="(-#ppt_h/2)" to="(#ppt_y)" calcmode="lin" valueType="num">
                                      <p:cBhvr>
                                        <p:cTn id="17" dur="1000" fill="hold">
                                          <p:stCondLst>
                                            <p:cond delay="0"/>
                                          </p:stCondLst>
                                        </p:cTn>
                                        <p:tgtEl>
                                          <p:spTgt spid="20483">
                                            <p:txEl>
                                              <p:pRg st="0" end="0"/>
                                            </p:txEl>
                                          </p:spTgt>
                                        </p:tgtEl>
                                        <p:attrNameLst>
                                          <p:attrName>ppt_y</p:attrName>
                                        </p:attrNameLst>
                                      </p:cBhvr>
                                    </p:anim>
                                    <p:animRot by="21600000">
                                      <p:cBhvr>
                                        <p:cTn id="18" dur="1000" fill="hold">
                                          <p:stCondLst>
                                            <p:cond delay="0"/>
                                          </p:stCondLst>
                                        </p:cTn>
                                        <p:tgtEl>
                                          <p:spTgt spid="20483">
                                            <p:txEl>
                                              <p:pRg st="0" end="0"/>
                                            </p:txEl>
                                          </p:spTgt>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26" presetClass="entr" presetSubtype="0" fill="hold" nodeType="clickEffect">
                                  <p:stCondLst>
                                    <p:cond delay="0"/>
                                  </p:stCondLst>
                                  <p:childTnLst>
                                    <p:set>
                                      <p:cBhvr>
                                        <p:cTn id="22" dur="1" fill="hold">
                                          <p:stCondLst>
                                            <p:cond delay="0"/>
                                          </p:stCondLst>
                                        </p:cTn>
                                        <p:tgtEl>
                                          <p:spTgt spid="20484"/>
                                        </p:tgtEl>
                                        <p:attrNameLst>
                                          <p:attrName>style.visibility</p:attrName>
                                        </p:attrNameLst>
                                      </p:cBhvr>
                                      <p:to>
                                        <p:strVal val="visible"/>
                                      </p:to>
                                    </p:set>
                                    <p:animEffect transition="in" filter="wipe(down)">
                                      <p:cBhvr>
                                        <p:cTn id="23" dur="580">
                                          <p:stCondLst>
                                            <p:cond delay="0"/>
                                          </p:stCondLst>
                                        </p:cTn>
                                        <p:tgtEl>
                                          <p:spTgt spid="20484"/>
                                        </p:tgtEl>
                                      </p:cBhvr>
                                    </p:animEffect>
                                    <p:anim calcmode="lin" valueType="num">
                                      <p:cBhvr>
                                        <p:cTn id="24" dur="1822" tmFilter="0,0; 0.14,0.36; 0.43,0.73; 0.71,0.91; 1.0,1.0">
                                          <p:stCondLst>
                                            <p:cond delay="0"/>
                                          </p:stCondLst>
                                        </p:cTn>
                                        <p:tgtEl>
                                          <p:spTgt spid="2048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48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48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48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484"/>
                                        </p:tgtEl>
                                        <p:attrNameLst>
                                          <p:attrName>ppt_y</p:attrName>
                                        </p:attrNameLst>
                                      </p:cBhvr>
                                      <p:tavLst>
                                        <p:tav tm="0" fmla="#ppt_y-sin(pi*$)/81">
                                          <p:val>
                                            <p:fltVal val="0"/>
                                          </p:val>
                                        </p:tav>
                                        <p:tav tm="100000">
                                          <p:val>
                                            <p:fltVal val="1"/>
                                          </p:val>
                                        </p:tav>
                                      </p:tavLst>
                                    </p:anim>
                                    <p:animScale>
                                      <p:cBhvr>
                                        <p:cTn id="29" dur="26">
                                          <p:stCondLst>
                                            <p:cond delay="650"/>
                                          </p:stCondLst>
                                        </p:cTn>
                                        <p:tgtEl>
                                          <p:spTgt spid="20484"/>
                                        </p:tgtEl>
                                      </p:cBhvr>
                                      <p:to x="100000" y="60000"/>
                                    </p:animScale>
                                    <p:animScale>
                                      <p:cBhvr>
                                        <p:cTn id="30" dur="166" decel="50000">
                                          <p:stCondLst>
                                            <p:cond delay="676"/>
                                          </p:stCondLst>
                                        </p:cTn>
                                        <p:tgtEl>
                                          <p:spTgt spid="20484"/>
                                        </p:tgtEl>
                                      </p:cBhvr>
                                      <p:to x="100000" y="100000"/>
                                    </p:animScale>
                                    <p:animScale>
                                      <p:cBhvr>
                                        <p:cTn id="31" dur="26">
                                          <p:stCondLst>
                                            <p:cond delay="1312"/>
                                          </p:stCondLst>
                                        </p:cTn>
                                        <p:tgtEl>
                                          <p:spTgt spid="20484"/>
                                        </p:tgtEl>
                                      </p:cBhvr>
                                      <p:to x="100000" y="80000"/>
                                    </p:animScale>
                                    <p:animScale>
                                      <p:cBhvr>
                                        <p:cTn id="32" dur="166" decel="50000">
                                          <p:stCondLst>
                                            <p:cond delay="1338"/>
                                          </p:stCondLst>
                                        </p:cTn>
                                        <p:tgtEl>
                                          <p:spTgt spid="20484"/>
                                        </p:tgtEl>
                                      </p:cBhvr>
                                      <p:to x="100000" y="100000"/>
                                    </p:animScale>
                                    <p:animScale>
                                      <p:cBhvr>
                                        <p:cTn id="33" dur="26">
                                          <p:stCondLst>
                                            <p:cond delay="1642"/>
                                          </p:stCondLst>
                                        </p:cTn>
                                        <p:tgtEl>
                                          <p:spTgt spid="20484"/>
                                        </p:tgtEl>
                                      </p:cBhvr>
                                      <p:to x="100000" y="90000"/>
                                    </p:animScale>
                                    <p:animScale>
                                      <p:cBhvr>
                                        <p:cTn id="34" dur="166" decel="50000">
                                          <p:stCondLst>
                                            <p:cond delay="1668"/>
                                          </p:stCondLst>
                                        </p:cTn>
                                        <p:tgtEl>
                                          <p:spTgt spid="20484"/>
                                        </p:tgtEl>
                                      </p:cBhvr>
                                      <p:to x="100000" y="100000"/>
                                    </p:animScale>
                                    <p:animScale>
                                      <p:cBhvr>
                                        <p:cTn id="35" dur="26">
                                          <p:stCondLst>
                                            <p:cond delay="1808"/>
                                          </p:stCondLst>
                                        </p:cTn>
                                        <p:tgtEl>
                                          <p:spTgt spid="20484"/>
                                        </p:tgtEl>
                                      </p:cBhvr>
                                      <p:to x="100000" y="95000"/>
                                    </p:animScale>
                                    <p:animScale>
                                      <p:cBhvr>
                                        <p:cTn id="36" dur="166" decel="50000">
                                          <p:stCondLst>
                                            <p:cond delay="1834"/>
                                          </p:stCondLst>
                                        </p:cTn>
                                        <p:tgtEl>
                                          <p:spTgt spid="20484"/>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63" presetClass="path" presetSubtype="0" accel="50000" decel="50000" fill="hold" nodeType="clickEffect">
                                  <p:stCondLst>
                                    <p:cond delay="0"/>
                                  </p:stCondLst>
                                  <p:childTnLst>
                                    <p:animMotion origin="layout" path="M 3.05556E-6 -1.96532E-6 L 1.2026 -0.00324 " pathEditMode="relative" rAng="0" ptsTypes="AA">
                                      <p:cBhvr>
                                        <p:cTn id="40" dur="2000" fill="hold"/>
                                        <p:tgtEl>
                                          <p:spTgt spid="20484"/>
                                        </p:tgtEl>
                                        <p:attrNameLst>
                                          <p:attrName>ppt_x</p:attrName>
                                          <p:attrName>ppt_y</p:attrName>
                                        </p:attrNameLst>
                                      </p:cBhvr>
                                      <p:rCtr x="60122"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path path="rect">
            <a:fillToRect l="100000" t="100000"/>
          </a:path>
        </a:gradFill>
        <a:effectLst/>
      </p:bgPr>
    </p:bg>
    <p:spTree>
      <p:nvGrpSpPr>
        <p:cNvPr id="1" name=""/>
        <p:cNvGrpSpPr/>
        <p:nvPr/>
      </p:nvGrpSpPr>
      <p:grpSpPr>
        <a:xfrm>
          <a:off x="0" y="0"/>
          <a:ext cx="0" cy="0"/>
          <a:chOff x="0" y="0"/>
          <a:chExt cx="0" cy="0"/>
        </a:xfrm>
      </p:grpSpPr>
      <p:sp>
        <p:nvSpPr>
          <p:cNvPr id="21508" name="WordArt 4"/>
          <p:cNvSpPr>
            <a:spLocks noChangeArrowheads="1" noChangeShapeType="1" noTextEdit="1"/>
          </p:cNvSpPr>
          <p:nvPr/>
        </p:nvSpPr>
        <p:spPr bwMode="auto">
          <a:xfrm>
            <a:off x="1835150" y="260350"/>
            <a:ext cx="5689600" cy="1296988"/>
          </a:xfrm>
          <a:prstGeom prst="rect">
            <a:avLst/>
          </a:prstGeom>
        </p:spPr>
        <p:txBody>
          <a:bodyPr wrap="none" fromWordArt="1">
            <a:prstTxWarp prst="textPlain">
              <a:avLst>
                <a:gd name="adj" fmla="val 50000"/>
              </a:avLst>
            </a:prstTxWarp>
          </a:bodyPr>
          <a:lstStyle/>
          <a:p>
            <a:pPr algn="ctr"/>
            <a:r>
              <a:rPr lang="ru-RU" sz="3600" i="1" kern="10">
                <a:ln w="28575">
                  <a:solidFill>
                    <a:srgbClr val="FF0000"/>
                  </a:solidFill>
                  <a:round/>
                  <a:headEnd/>
                  <a:tailEnd/>
                </a:ln>
                <a:solidFill>
                  <a:srgbClr val="FFFFFF"/>
                </a:solidFill>
                <a:effectLst>
                  <a:outerShdw dist="35921" dir="2700000" algn="ctr" rotWithShape="0">
                    <a:srgbClr val="808080">
                      <a:alpha val="80000"/>
                    </a:srgbClr>
                  </a:outerShdw>
                </a:effectLst>
              </a:rPr>
              <a:t>Мавзолей</a:t>
            </a:r>
          </a:p>
          <a:p>
            <a:pPr algn="ctr"/>
            <a:r>
              <a:rPr lang="ru-RU" sz="3600" i="1" kern="10">
                <a:ln w="28575">
                  <a:solidFill>
                    <a:srgbClr val="FF0000"/>
                  </a:solidFill>
                  <a:round/>
                  <a:headEnd/>
                  <a:tailEnd/>
                </a:ln>
                <a:solidFill>
                  <a:srgbClr val="FFFFFF"/>
                </a:solidFill>
                <a:effectLst>
                  <a:outerShdw dist="35921" dir="2700000" algn="ctr" rotWithShape="0">
                    <a:srgbClr val="808080">
                      <a:alpha val="80000"/>
                    </a:srgbClr>
                  </a:outerShdw>
                </a:effectLst>
              </a:rPr>
              <a:t>у Галікарнасі</a:t>
            </a:r>
          </a:p>
        </p:txBody>
      </p:sp>
      <p:pic>
        <p:nvPicPr>
          <p:cNvPr id="21509" name="Picture 5" descr="Мавзолей в Галикарнас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773238"/>
            <a:ext cx="6858000" cy="4629150"/>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fade">
                                      <p:cBhvr>
                                        <p:cTn id="7" dur="800" decel="100000"/>
                                        <p:tgtEl>
                                          <p:spTgt spid="21509"/>
                                        </p:tgtEl>
                                      </p:cBhvr>
                                    </p:animEffect>
                                    <p:anim calcmode="lin" valueType="num">
                                      <p:cBhvr>
                                        <p:cTn id="8" dur="800" decel="100000" fill="hold"/>
                                        <p:tgtEl>
                                          <p:spTgt spid="21509"/>
                                        </p:tgtEl>
                                        <p:attrNameLst>
                                          <p:attrName>style.rotation</p:attrName>
                                        </p:attrNameLst>
                                      </p:cBhvr>
                                      <p:tavLst>
                                        <p:tav tm="0">
                                          <p:val>
                                            <p:fltVal val="-90"/>
                                          </p:val>
                                        </p:tav>
                                        <p:tav tm="100000">
                                          <p:val>
                                            <p:fltVal val="0"/>
                                          </p:val>
                                        </p:tav>
                                      </p:tavLst>
                                    </p:anim>
                                    <p:anim calcmode="lin" valueType="num">
                                      <p:cBhvr>
                                        <p:cTn id="9" dur="800" decel="100000" fill="hold"/>
                                        <p:tgtEl>
                                          <p:spTgt spid="21509"/>
                                        </p:tgtEl>
                                        <p:attrNameLst>
                                          <p:attrName>ppt_x</p:attrName>
                                        </p:attrNameLst>
                                      </p:cBhvr>
                                      <p:tavLst>
                                        <p:tav tm="0">
                                          <p:val>
                                            <p:strVal val="#ppt_x+0.4"/>
                                          </p:val>
                                        </p:tav>
                                        <p:tav tm="100000">
                                          <p:val>
                                            <p:strVal val="#ppt_x-0.05"/>
                                          </p:val>
                                        </p:tav>
                                      </p:tavLst>
                                    </p:anim>
                                    <p:anim calcmode="lin" valueType="num">
                                      <p:cBhvr>
                                        <p:cTn id="10" dur="800" decel="100000" fill="hold"/>
                                        <p:tgtEl>
                                          <p:spTgt spid="2150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150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1509"/>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1508"/>
                                        </p:tgtEl>
                                        <p:attrNameLst>
                                          <p:attrName>style.visibility</p:attrName>
                                        </p:attrNameLst>
                                      </p:cBhvr>
                                      <p:to>
                                        <p:strVal val="visible"/>
                                      </p:to>
                                    </p:set>
                                    <p:anim calcmode="lin" valueType="num">
                                      <p:cBhvr>
                                        <p:cTn id="17" dur="500" fill="hold"/>
                                        <p:tgtEl>
                                          <p:spTgt spid="21508"/>
                                        </p:tgtEl>
                                        <p:attrNameLst>
                                          <p:attrName>ppt_w</p:attrName>
                                        </p:attrNameLst>
                                      </p:cBhvr>
                                      <p:tavLst>
                                        <p:tav tm="0">
                                          <p:val>
                                            <p:fltVal val="0"/>
                                          </p:val>
                                        </p:tav>
                                        <p:tav tm="100000">
                                          <p:val>
                                            <p:strVal val="#ppt_w"/>
                                          </p:val>
                                        </p:tav>
                                      </p:tavLst>
                                    </p:anim>
                                    <p:anim calcmode="lin" valueType="num">
                                      <p:cBhvr>
                                        <p:cTn id="18" dur="500" fill="hold"/>
                                        <p:tgtEl>
                                          <p:spTgt spid="21508"/>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mph" presetSubtype="0" fill="hold" nodeType="clickEffect">
                                  <p:stCondLst>
                                    <p:cond delay="0"/>
                                  </p:stCondLst>
                                  <p:childTnLst>
                                    <p:anim calcmode="discrete" valueType="str">
                                      <p:cBhvr>
                                        <p:cTn id="22" dur="1000" fill="hold"/>
                                        <p:tgtEl>
                                          <p:spTgt spid="2150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99"/>
            </a:gs>
            <a:gs pos="50000">
              <a:srgbClr val="CCECFF"/>
            </a:gs>
            <a:gs pos="100000">
              <a:srgbClr val="CCFF99"/>
            </a:gs>
          </a:gsLst>
          <a:lin ang="18900000" scaled="1"/>
        </a:gradFill>
        <a:effectLst/>
      </p:bgPr>
    </p:bg>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395288" y="1052513"/>
            <a:ext cx="5338762" cy="5289550"/>
          </a:xfrm>
        </p:spPr>
        <p:txBody>
          <a:bodyPr/>
          <a:lstStyle/>
          <a:p>
            <a:pPr>
              <a:lnSpc>
                <a:spcPct val="80000"/>
              </a:lnSpc>
              <a:buFontTx/>
              <a:buNone/>
            </a:pPr>
            <a:r>
              <a:rPr lang="ru-RU" altLang="ru-RU" sz="2800" b="1">
                <a:solidFill>
                  <a:srgbClr val="3366FF"/>
                </a:solidFill>
              </a:rPr>
              <a:t>Мавзолей в Галікарнасі</a:t>
            </a:r>
            <a:r>
              <a:rPr lang="ru-RU" altLang="ru-RU" sz="2800">
                <a:solidFill>
                  <a:srgbClr val="3366FF"/>
                </a:solidFill>
              </a:rPr>
              <a:t> —</a:t>
            </a:r>
            <a:r>
              <a:rPr lang="ru-RU" altLang="ru-RU" sz="2800"/>
              <a:t> надгробний пам'ятник </a:t>
            </a:r>
            <a:r>
              <a:rPr lang="ru-RU" altLang="ru-RU" sz="2800">
                <a:hlinkClick r:id="rId2" tooltip="Цар"/>
              </a:rPr>
              <a:t>царя</a:t>
            </a:r>
            <a:r>
              <a:rPr lang="ru-RU" altLang="ru-RU" sz="2800"/>
              <a:t> Мавсола (</a:t>
            </a:r>
            <a:r>
              <a:rPr lang="ru-RU" altLang="ru-RU" sz="2800">
                <a:hlinkClick r:id="rId3" tooltip="Грецька мова"/>
              </a:rPr>
              <a:t>грец.</a:t>
            </a:r>
            <a:r>
              <a:rPr lang="ru-RU" altLang="ru-RU" sz="2800"/>
              <a:t> </a:t>
            </a:r>
            <a:r>
              <a:rPr lang="el-GR" altLang="ru-RU" sz="2800" i="1"/>
              <a:t>Μαύσωλος</a:t>
            </a:r>
            <a:r>
              <a:rPr lang="ru-RU" altLang="ru-RU" sz="2800"/>
              <a:t>), споруджений в середині IV століття до н. е. за наказом його дружини </a:t>
            </a:r>
            <a:r>
              <a:rPr lang="ru-RU" altLang="ru-RU" sz="2800">
                <a:hlinkClick r:id="rId4" tooltip="Артемізія II (ще не написана)"/>
              </a:rPr>
              <a:t>Артемізії II</a:t>
            </a:r>
            <a:r>
              <a:rPr lang="ru-RU" altLang="ru-RU" sz="2800"/>
              <a:t> в </a:t>
            </a:r>
            <a:r>
              <a:rPr lang="ru-RU" altLang="ru-RU" sz="2800">
                <a:hlinkClick r:id="rId5" tooltip="Галікарнас"/>
              </a:rPr>
              <a:t>Галікарнасі</a:t>
            </a:r>
            <a:r>
              <a:rPr lang="ru-RU" altLang="ru-RU" sz="2800"/>
              <a:t> (сучасний </a:t>
            </a:r>
            <a:r>
              <a:rPr lang="ru-RU" altLang="ru-RU" sz="2800">
                <a:hlinkClick r:id="rId6" tooltip="Бодрум (ще не написана)"/>
              </a:rPr>
              <a:t>Бодрум</a:t>
            </a:r>
            <a:r>
              <a:rPr lang="ru-RU" altLang="ru-RU" sz="2800"/>
              <a:t>, </a:t>
            </a:r>
            <a:r>
              <a:rPr lang="ru-RU" altLang="ru-RU" sz="2800">
                <a:hlinkClick r:id="rId7" tooltip="Туреччина"/>
              </a:rPr>
              <a:t>Туреччина</a:t>
            </a:r>
            <a:r>
              <a:rPr lang="ru-RU" altLang="ru-RU" sz="2800"/>
              <a:t>), одне з </a:t>
            </a:r>
            <a:r>
              <a:rPr lang="ru-RU" altLang="ru-RU" sz="2800">
                <a:hlinkClick r:id="rId8" tooltip="Античність"/>
              </a:rPr>
              <a:t>античних</a:t>
            </a:r>
            <a:r>
              <a:rPr lang="ru-RU" altLang="ru-RU" sz="2800"/>
              <a:t> </a:t>
            </a:r>
            <a:r>
              <a:rPr lang="ru-RU" altLang="ru-RU" sz="2800">
                <a:hlinkClick r:id="rId9" tooltip="Сім чудес світу"/>
              </a:rPr>
              <a:t>чудес світу</a:t>
            </a:r>
            <a:r>
              <a:rPr lang="ru-RU" altLang="ru-RU" sz="2800"/>
              <a:t>. </a:t>
            </a:r>
          </a:p>
          <a:p>
            <a:pPr>
              <a:lnSpc>
                <a:spcPct val="80000"/>
              </a:lnSpc>
              <a:buFontTx/>
              <a:buNone/>
            </a:pPr>
            <a:r>
              <a:rPr lang="ru-RU" altLang="ru-RU" sz="2800"/>
              <a:t>        Майже неушкодженим Мавзолей простояв 1800 років. Та через вісімнадцять століть </a:t>
            </a:r>
            <a:r>
              <a:rPr lang="ru-RU" altLang="ru-RU" sz="2800">
                <a:hlinkClick r:id="rId10" tooltip="Землетрус"/>
              </a:rPr>
              <a:t>землетрус</a:t>
            </a:r>
            <a:r>
              <a:rPr lang="ru-RU" altLang="ru-RU" sz="2800"/>
              <a:t> зруйнував його до основи. </a:t>
            </a:r>
          </a:p>
          <a:p>
            <a:pPr>
              <a:lnSpc>
                <a:spcPct val="80000"/>
              </a:lnSpc>
              <a:buFontTx/>
              <a:buNone/>
            </a:pPr>
            <a:endParaRPr lang="ru-RU" altLang="ru-RU" sz="2800"/>
          </a:p>
          <a:p>
            <a:pPr>
              <a:lnSpc>
                <a:spcPct val="80000"/>
              </a:lnSpc>
              <a:buFontTx/>
              <a:buNone/>
            </a:pPr>
            <a:endParaRPr lang="ru-RU" altLang="ru-RU" sz="2800"/>
          </a:p>
        </p:txBody>
      </p:sp>
      <p:pic>
        <p:nvPicPr>
          <p:cNvPr id="22532" name="Picture 4" descr="250px-The_maussolleion_model_dsc02711-miniaturk_nevi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7400" y="2565400"/>
            <a:ext cx="2809875" cy="3743325"/>
          </a:xfrm>
          <a:prstGeom prst="rect">
            <a:avLst/>
          </a:prstGeom>
          <a:noFill/>
          <a:ln w="76200" cmpd="tri">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down)">
                                      <p:cBhvr>
                                        <p:cTn id="7" dur="580">
                                          <p:stCondLst>
                                            <p:cond delay="0"/>
                                          </p:stCondLst>
                                        </p:cTn>
                                        <p:tgtEl>
                                          <p:spTgt spid="22531">
                                            <p:txEl>
                                              <p:pRg st="0" end="0"/>
                                            </p:txEl>
                                          </p:spTgt>
                                        </p:tgtEl>
                                      </p:cBhvr>
                                    </p:animEffect>
                                    <p:anim calcmode="lin" valueType="num">
                                      <p:cBhvr>
                                        <p:cTn id="8" dur="1822" tmFilter="0,0; 0.14,0.36; 0.43,0.73; 0.71,0.91; 1.0,1.0">
                                          <p:stCondLst>
                                            <p:cond delay="0"/>
                                          </p:stCondLst>
                                        </p:cTn>
                                        <p:tgtEl>
                                          <p:spTgt spid="2253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53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53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53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53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2531">
                                            <p:txEl>
                                              <p:pRg st="0" end="0"/>
                                            </p:txEl>
                                          </p:spTgt>
                                        </p:tgtEl>
                                      </p:cBhvr>
                                      <p:to x="100000" y="60000"/>
                                    </p:animScale>
                                    <p:animScale>
                                      <p:cBhvr>
                                        <p:cTn id="14" dur="166" decel="50000">
                                          <p:stCondLst>
                                            <p:cond delay="676"/>
                                          </p:stCondLst>
                                        </p:cTn>
                                        <p:tgtEl>
                                          <p:spTgt spid="22531">
                                            <p:txEl>
                                              <p:pRg st="0" end="0"/>
                                            </p:txEl>
                                          </p:spTgt>
                                        </p:tgtEl>
                                      </p:cBhvr>
                                      <p:to x="100000" y="100000"/>
                                    </p:animScale>
                                    <p:animScale>
                                      <p:cBhvr>
                                        <p:cTn id="15" dur="26">
                                          <p:stCondLst>
                                            <p:cond delay="1312"/>
                                          </p:stCondLst>
                                        </p:cTn>
                                        <p:tgtEl>
                                          <p:spTgt spid="22531">
                                            <p:txEl>
                                              <p:pRg st="0" end="0"/>
                                            </p:txEl>
                                          </p:spTgt>
                                        </p:tgtEl>
                                      </p:cBhvr>
                                      <p:to x="100000" y="80000"/>
                                    </p:animScale>
                                    <p:animScale>
                                      <p:cBhvr>
                                        <p:cTn id="16" dur="166" decel="50000">
                                          <p:stCondLst>
                                            <p:cond delay="1338"/>
                                          </p:stCondLst>
                                        </p:cTn>
                                        <p:tgtEl>
                                          <p:spTgt spid="22531">
                                            <p:txEl>
                                              <p:pRg st="0" end="0"/>
                                            </p:txEl>
                                          </p:spTgt>
                                        </p:tgtEl>
                                      </p:cBhvr>
                                      <p:to x="100000" y="100000"/>
                                    </p:animScale>
                                    <p:animScale>
                                      <p:cBhvr>
                                        <p:cTn id="17" dur="26">
                                          <p:stCondLst>
                                            <p:cond delay="1642"/>
                                          </p:stCondLst>
                                        </p:cTn>
                                        <p:tgtEl>
                                          <p:spTgt spid="22531">
                                            <p:txEl>
                                              <p:pRg st="0" end="0"/>
                                            </p:txEl>
                                          </p:spTgt>
                                        </p:tgtEl>
                                      </p:cBhvr>
                                      <p:to x="100000" y="90000"/>
                                    </p:animScale>
                                    <p:animScale>
                                      <p:cBhvr>
                                        <p:cTn id="18" dur="166" decel="50000">
                                          <p:stCondLst>
                                            <p:cond delay="1668"/>
                                          </p:stCondLst>
                                        </p:cTn>
                                        <p:tgtEl>
                                          <p:spTgt spid="22531">
                                            <p:txEl>
                                              <p:pRg st="0" end="0"/>
                                            </p:txEl>
                                          </p:spTgt>
                                        </p:tgtEl>
                                      </p:cBhvr>
                                      <p:to x="100000" y="100000"/>
                                    </p:animScale>
                                    <p:animScale>
                                      <p:cBhvr>
                                        <p:cTn id="19" dur="26">
                                          <p:stCondLst>
                                            <p:cond delay="1808"/>
                                          </p:stCondLst>
                                        </p:cTn>
                                        <p:tgtEl>
                                          <p:spTgt spid="22531">
                                            <p:txEl>
                                              <p:pRg st="0" end="0"/>
                                            </p:txEl>
                                          </p:spTgt>
                                        </p:tgtEl>
                                      </p:cBhvr>
                                      <p:to x="100000" y="95000"/>
                                    </p:animScale>
                                    <p:animScale>
                                      <p:cBhvr>
                                        <p:cTn id="20" dur="166" decel="50000">
                                          <p:stCondLst>
                                            <p:cond delay="1834"/>
                                          </p:stCondLst>
                                        </p:cTn>
                                        <p:tgtEl>
                                          <p:spTgt spid="22531">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2531">
                                            <p:txEl>
                                              <p:pRg st="1" end="1"/>
                                            </p:txEl>
                                          </p:spTgt>
                                        </p:tgtEl>
                                        <p:attrNameLst>
                                          <p:attrName>style.visibility</p:attrName>
                                        </p:attrNameLst>
                                      </p:cBhvr>
                                      <p:to>
                                        <p:strVal val="visible"/>
                                      </p:to>
                                    </p:set>
                                    <p:animEffect transition="in" filter="wipe(down)">
                                      <p:cBhvr>
                                        <p:cTn id="25" dur="580">
                                          <p:stCondLst>
                                            <p:cond delay="0"/>
                                          </p:stCondLst>
                                        </p:cTn>
                                        <p:tgtEl>
                                          <p:spTgt spid="22531">
                                            <p:txEl>
                                              <p:pRg st="1" end="1"/>
                                            </p:txEl>
                                          </p:spTgt>
                                        </p:tgtEl>
                                      </p:cBhvr>
                                    </p:animEffect>
                                    <p:anim calcmode="lin" valueType="num">
                                      <p:cBhvr>
                                        <p:cTn id="26" dur="1822" tmFilter="0,0; 0.14,0.36; 0.43,0.73; 0.71,0.91; 1.0,1.0">
                                          <p:stCondLst>
                                            <p:cond delay="0"/>
                                          </p:stCondLst>
                                        </p:cTn>
                                        <p:tgtEl>
                                          <p:spTgt spid="22531">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2531">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2531">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2531">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2531">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2531">
                                            <p:txEl>
                                              <p:pRg st="1" end="1"/>
                                            </p:txEl>
                                          </p:spTgt>
                                        </p:tgtEl>
                                      </p:cBhvr>
                                      <p:to x="100000" y="60000"/>
                                    </p:animScale>
                                    <p:animScale>
                                      <p:cBhvr>
                                        <p:cTn id="32" dur="166" decel="50000">
                                          <p:stCondLst>
                                            <p:cond delay="676"/>
                                          </p:stCondLst>
                                        </p:cTn>
                                        <p:tgtEl>
                                          <p:spTgt spid="22531">
                                            <p:txEl>
                                              <p:pRg st="1" end="1"/>
                                            </p:txEl>
                                          </p:spTgt>
                                        </p:tgtEl>
                                      </p:cBhvr>
                                      <p:to x="100000" y="100000"/>
                                    </p:animScale>
                                    <p:animScale>
                                      <p:cBhvr>
                                        <p:cTn id="33" dur="26">
                                          <p:stCondLst>
                                            <p:cond delay="1312"/>
                                          </p:stCondLst>
                                        </p:cTn>
                                        <p:tgtEl>
                                          <p:spTgt spid="22531">
                                            <p:txEl>
                                              <p:pRg st="1" end="1"/>
                                            </p:txEl>
                                          </p:spTgt>
                                        </p:tgtEl>
                                      </p:cBhvr>
                                      <p:to x="100000" y="80000"/>
                                    </p:animScale>
                                    <p:animScale>
                                      <p:cBhvr>
                                        <p:cTn id="34" dur="166" decel="50000">
                                          <p:stCondLst>
                                            <p:cond delay="1338"/>
                                          </p:stCondLst>
                                        </p:cTn>
                                        <p:tgtEl>
                                          <p:spTgt spid="22531">
                                            <p:txEl>
                                              <p:pRg st="1" end="1"/>
                                            </p:txEl>
                                          </p:spTgt>
                                        </p:tgtEl>
                                      </p:cBhvr>
                                      <p:to x="100000" y="100000"/>
                                    </p:animScale>
                                    <p:animScale>
                                      <p:cBhvr>
                                        <p:cTn id="35" dur="26">
                                          <p:stCondLst>
                                            <p:cond delay="1642"/>
                                          </p:stCondLst>
                                        </p:cTn>
                                        <p:tgtEl>
                                          <p:spTgt spid="22531">
                                            <p:txEl>
                                              <p:pRg st="1" end="1"/>
                                            </p:txEl>
                                          </p:spTgt>
                                        </p:tgtEl>
                                      </p:cBhvr>
                                      <p:to x="100000" y="90000"/>
                                    </p:animScale>
                                    <p:animScale>
                                      <p:cBhvr>
                                        <p:cTn id="36" dur="166" decel="50000">
                                          <p:stCondLst>
                                            <p:cond delay="1668"/>
                                          </p:stCondLst>
                                        </p:cTn>
                                        <p:tgtEl>
                                          <p:spTgt spid="22531">
                                            <p:txEl>
                                              <p:pRg st="1" end="1"/>
                                            </p:txEl>
                                          </p:spTgt>
                                        </p:tgtEl>
                                      </p:cBhvr>
                                      <p:to x="100000" y="100000"/>
                                    </p:animScale>
                                    <p:animScale>
                                      <p:cBhvr>
                                        <p:cTn id="37" dur="26">
                                          <p:stCondLst>
                                            <p:cond delay="1808"/>
                                          </p:stCondLst>
                                        </p:cTn>
                                        <p:tgtEl>
                                          <p:spTgt spid="22531">
                                            <p:txEl>
                                              <p:pRg st="1" end="1"/>
                                            </p:txEl>
                                          </p:spTgt>
                                        </p:tgtEl>
                                      </p:cBhvr>
                                      <p:to x="100000" y="95000"/>
                                    </p:animScale>
                                    <p:animScale>
                                      <p:cBhvr>
                                        <p:cTn id="38" dur="166" decel="50000">
                                          <p:stCondLst>
                                            <p:cond delay="1834"/>
                                          </p:stCondLst>
                                        </p:cTn>
                                        <p:tgtEl>
                                          <p:spTgt spid="22531">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22532"/>
                                        </p:tgtEl>
                                        <p:attrNameLst>
                                          <p:attrName>style.visibility</p:attrName>
                                        </p:attrNameLst>
                                      </p:cBhvr>
                                      <p:to>
                                        <p:strVal val="visible"/>
                                      </p:to>
                                    </p:set>
                                    <p:anim calcmode="lin" valueType="num">
                                      <p:cBhvr>
                                        <p:cTn id="43" dur="500" fill="hold"/>
                                        <p:tgtEl>
                                          <p:spTgt spid="22532"/>
                                        </p:tgtEl>
                                        <p:attrNameLst>
                                          <p:attrName>ppt_w</p:attrName>
                                        </p:attrNameLst>
                                      </p:cBhvr>
                                      <p:tavLst>
                                        <p:tav tm="0">
                                          <p:val>
                                            <p:fltVal val="0"/>
                                          </p:val>
                                        </p:tav>
                                        <p:tav tm="100000">
                                          <p:val>
                                            <p:strVal val="#ppt_w"/>
                                          </p:val>
                                        </p:tav>
                                      </p:tavLst>
                                    </p:anim>
                                    <p:anim calcmode="lin" valueType="num">
                                      <p:cBhvr>
                                        <p:cTn id="44" dur="500" fill="hold"/>
                                        <p:tgtEl>
                                          <p:spTgt spid="22532"/>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xit" presetSubtype="16" fill="hold" nodeType="clickEffect">
                                  <p:stCondLst>
                                    <p:cond delay="0"/>
                                  </p:stCondLst>
                                  <p:childTnLst>
                                    <p:animEffect transition="out" filter="box(in)">
                                      <p:cBhvr>
                                        <p:cTn id="48" dur="500"/>
                                        <p:tgtEl>
                                          <p:spTgt spid="22531">
                                            <p:txEl>
                                              <p:pRg st="0" end="0"/>
                                            </p:txEl>
                                          </p:spTgt>
                                        </p:tgtEl>
                                      </p:cBhvr>
                                    </p:animEffect>
                                    <p:set>
                                      <p:cBhvr>
                                        <p:cTn id="49" dur="1" fill="hold">
                                          <p:stCondLst>
                                            <p:cond delay="499"/>
                                          </p:stCondLst>
                                        </p:cTn>
                                        <p:tgtEl>
                                          <p:spTgt spid="22531">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1547813" y="1773238"/>
            <a:ext cx="6705600" cy="2663825"/>
          </a:xfrm>
          <a:solidFill>
            <a:srgbClr val="FF99CC">
              <a:alpha val="52000"/>
            </a:srgbClr>
          </a:solidFill>
        </p:spPr>
        <p:txBody>
          <a:bodyPr/>
          <a:lstStyle/>
          <a:p>
            <a:pPr algn="ctr">
              <a:buFontTx/>
              <a:buNone/>
            </a:pPr>
            <a:r>
              <a:rPr lang="en-US" altLang="ru-RU" i="1">
                <a:solidFill>
                  <a:schemeClr val="bg1"/>
                </a:solidFill>
                <a:latin typeface="Comic Sans MS" panose="030F0702030302020204" pitchFamily="66" charset="0"/>
              </a:rPr>
              <a:t>        </a:t>
            </a:r>
            <a:r>
              <a:rPr lang="uk-UA" altLang="ru-RU" i="1">
                <a:solidFill>
                  <a:schemeClr val="bg1"/>
                </a:solidFill>
                <a:latin typeface="Comic Sans MS" panose="030F0702030302020204" pitchFamily="66" charset="0"/>
              </a:rPr>
              <a:t>Сімома чудесами світу вважають творіння, які своєю технічною або художньою досконалістю викликали захоплення людей минулого.</a:t>
            </a:r>
            <a:endParaRPr lang="ru-RU" altLang="ru-RU" i="1">
              <a:solidFill>
                <a:schemeClr val="bg1"/>
              </a:solidFill>
              <a:latin typeface="Comic Sans MS" panose="030F0702030302020204" pitchFamily="66" charset="0"/>
            </a:endParaRPr>
          </a:p>
        </p:txBody>
      </p:sp>
      <p:pic>
        <p:nvPicPr>
          <p:cNvPr id="3076" name="Picture 4" descr="038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3789363"/>
            <a:ext cx="1241425" cy="679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Effect transition="in" filter="fade">
                                      <p:cBhvr>
                                        <p:cTn id="7" dur="800" decel="100000"/>
                                        <p:tgtEl>
                                          <p:spTgt spid="3075">
                                            <p:bg/>
                                          </p:spTgt>
                                        </p:tgtEl>
                                      </p:cBhvr>
                                    </p:animEffect>
                                    <p:anim calcmode="lin" valueType="num">
                                      <p:cBhvr>
                                        <p:cTn id="8" dur="800" decel="100000" fill="hold"/>
                                        <p:tgtEl>
                                          <p:spTgt spid="3075">
                                            <p:bg/>
                                          </p:spTgt>
                                        </p:tgtEl>
                                        <p:attrNameLst>
                                          <p:attrName>style.rotation</p:attrName>
                                        </p:attrNameLst>
                                      </p:cBhvr>
                                      <p:tavLst>
                                        <p:tav tm="0">
                                          <p:val>
                                            <p:fltVal val="-90"/>
                                          </p:val>
                                        </p:tav>
                                        <p:tav tm="100000">
                                          <p:val>
                                            <p:fltVal val="0"/>
                                          </p:val>
                                        </p:tav>
                                      </p:tavLst>
                                    </p:anim>
                                    <p:anim calcmode="lin" valueType="num">
                                      <p:cBhvr>
                                        <p:cTn id="9" dur="800" decel="100000" fill="hold"/>
                                        <p:tgtEl>
                                          <p:spTgt spid="3075">
                                            <p:bg/>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075">
                                            <p:bg/>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5">
                                            <p:bg/>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5">
                                            <p:bg/>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075">
                                            <p:txEl>
                                              <p:pRg st="0" end="0"/>
                                            </p:txEl>
                                          </p:spTgt>
                                        </p:tgtEl>
                                        <p:attrNameLst>
                                          <p:attrName>style.visibility</p:attrName>
                                        </p:attrNameLst>
                                      </p:cBhvr>
                                      <p:to>
                                        <p:strVal val="visible"/>
                                      </p:to>
                                    </p:set>
                                    <p:animEffect transition="in" filter="fade">
                                      <p:cBhvr>
                                        <p:cTn id="17" dur="800" decel="100000"/>
                                        <p:tgtEl>
                                          <p:spTgt spid="3075">
                                            <p:txEl>
                                              <p:pRg st="0" end="0"/>
                                            </p:txEl>
                                          </p:spTgt>
                                        </p:tgtEl>
                                      </p:cBhvr>
                                    </p:animEffect>
                                    <p:anim calcmode="lin" valueType="num">
                                      <p:cBhvr>
                                        <p:cTn id="18" dur="800" decel="100000" fill="hold"/>
                                        <p:tgtEl>
                                          <p:spTgt spid="3075">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075">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075">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075">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07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ntr" presetSubtype="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wipe(down)">
                                      <p:cBhvr>
                                        <p:cTn id="27" dur="580">
                                          <p:stCondLst>
                                            <p:cond delay="0"/>
                                          </p:stCondLst>
                                        </p:cTn>
                                        <p:tgtEl>
                                          <p:spTgt spid="3076"/>
                                        </p:tgtEl>
                                      </p:cBhvr>
                                    </p:animEffect>
                                    <p:anim calcmode="lin" valueType="num">
                                      <p:cBhvr>
                                        <p:cTn id="28"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33" dur="26">
                                          <p:stCondLst>
                                            <p:cond delay="650"/>
                                          </p:stCondLst>
                                        </p:cTn>
                                        <p:tgtEl>
                                          <p:spTgt spid="3076"/>
                                        </p:tgtEl>
                                      </p:cBhvr>
                                      <p:to x="100000" y="60000"/>
                                    </p:animScale>
                                    <p:animScale>
                                      <p:cBhvr>
                                        <p:cTn id="34" dur="166" decel="50000">
                                          <p:stCondLst>
                                            <p:cond delay="676"/>
                                          </p:stCondLst>
                                        </p:cTn>
                                        <p:tgtEl>
                                          <p:spTgt spid="3076"/>
                                        </p:tgtEl>
                                      </p:cBhvr>
                                      <p:to x="100000" y="100000"/>
                                    </p:animScale>
                                    <p:animScale>
                                      <p:cBhvr>
                                        <p:cTn id="35" dur="26">
                                          <p:stCondLst>
                                            <p:cond delay="1312"/>
                                          </p:stCondLst>
                                        </p:cTn>
                                        <p:tgtEl>
                                          <p:spTgt spid="3076"/>
                                        </p:tgtEl>
                                      </p:cBhvr>
                                      <p:to x="100000" y="80000"/>
                                    </p:animScale>
                                    <p:animScale>
                                      <p:cBhvr>
                                        <p:cTn id="36" dur="166" decel="50000">
                                          <p:stCondLst>
                                            <p:cond delay="1338"/>
                                          </p:stCondLst>
                                        </p:cTn>
                                        <p:tgtEl>
                                          <p:spTgt spid="3076"/>
                                        </p:tgtEl>
                                      </p:cBhvr>
                                      <p:to x="100000" y="100000"/>
                                    </p:animScale>
                                    <p:animScale>
                                      <p:cBhvr>
                                        <p:cTn id="37" dur="26">
                                          <p:stCondLst>
                                            <p:cond delay="1642"/>
                                          </p:stCondLst>
                                        </p:cTn>
                                        <p:tgtEl>
                                          <p:spTgt spid="3076"/>
                                        </p:tgtEl>
                                      </p:cBhvr>
                                      <p:to x="100000" y="90000"/>
                                    </p:animScale>
                                    <p:animScale>
                                      <p:cBhvr>
                                        <p:cTn id="38" dur="166" decel="50000">
                                          <p:stCondLst>
                                            <p:cond delay="1668"/>
                                          </p:stCondLst>
                                        </p:cTn>
                                        <p:tgtEl>
                                          <p:spTgt spid="3076"/>
                                        </p:tgtEl>
                                      </p:cBhvr>
                                      <p:to x="100000" y="100000"/>
                                    </p:animScale>
                                    <p:animScale>
                                      <p:cBhvr>
                                        <p:cTn id="39" dur="26">
                                          <p:stCondLst>
                                            <p:cond delay="1808"/>
                                          </p:stCondLst>
                                        </p:cTn>
                                        <p:tgtEl>
                                          <p:spTgt spid="3076"/>
                                        </p:tgtEl>
                                      </p:cBhvr>
                                      <p:to x="100000" y="95000"/>
                                    </p:animScale>
                                    <p:animScale>
                                      <p:cBhvr>
                                        <p:cTn id="40" dur="166" decel="50000">
                                          <p:stCondLst>
                                            <p:cond delay="1834"/>
                                          </p:stCondLst>
                                        </p:cTn>
                                        <p:tgtEl>
                                          <p:spTgt spid="3076"/>
                                        </p:tgtEl>
                                      </p:cBhvr>
                                      <p:to x="100000" y="100000"/>
                                    </p:animScale>
                                  </p:childTnLst>
                                </p:cTn>
                              </p:par>
                            </p:childTnLst>
                          </p:cTn>
                        </p:par>
                      </p:childTnLst>
                    </p:cTn>
                  </p:par>
                  <p:par>
                    <p:cTn id="41" fill="hold" nodeType="clickPar">
                      <p:stCondLst>
                        <p:cond delay="indefinite"/>
                      </p:stCondLst>
                      <p:childTnLst>
                        <p:par>
                          <p:cTn id="42" fill="hold" nodeType="withGroup">
                            <p:stCondLst>
                              <p:cond delay="0"/>
                            </p:stCondLst>
                            <p:childTnLst>
                              <p:par>
                                <p:cTn id="43" presetID="63" presetClass="path" presetSubtype="0" accel="50000" decel="50000" fill="hold" nodeType="clickEffect">
                                  <p:stCondLst>
                                    <p:cond delay="0"/>
                                  </p:stCondLst>
                                  <p:childTnLst>
                                    <p:animMotion origin="layout" path="M 4.44444E-6 2.71676E-6 L 1.00312 0.003 " pathEditMode="relative" rAng="0" ptsTypes="AA">
                                      <p:cBhvr>
                                        <p:cTn id="44" dur="3000" fill="hold"/>
                                        <p:tgtEl>
                                          <p:spTgt spid="3076"/>
                                        </p:tgtEl>
                                        <p:attrNameLst>
                                          <p:attrName>ppt_x</p:attrName>
                                          <p:attrName>ppt_y</p:attrName>
                                        </p:attrNameLst>
                                      </p:cBhvr>
                                      <p:rCtr x="50156" y="139"/>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47" presetClass="exit" presetSubtype="0" fill="hold" grpId="1" nodeType="clickEffect">
                                  <p:stCondLst>
                                    <p:cond delay="0"/>
                                  </p:stCondLst>
                                  <p:childTnLst>
                                    <p:animEffect transition="out" filter="fade">
                                      <p:cBhvr>
                                        <p:cTn id="48" dur="1000"/>
                                        <p:tgtEl>
                                          <p:spTgt spid="3075">
                                            <p:txEl>
                                              <p:pRg st="0" end="0"/>
                                            </p:txEl>
                                          </p:spTgt>
                                        </p:tgtEl>
                                      </p:cBhvr>
                                    </p:animEffect>
                                    <p:anim calcmode="lin" valueType="num">
                                      <p:cBhvr>
                                        <p:cTn id="49" dur="1000"/>
                                        <p:tgtEl>
                                          <p:spTgt spid="3075">
                                            <p:txEl>
                                              <p:pRg st="0" end="0"/>
                                            </p:txEl>
                                          </p:spTgt>
                                        </p:tgtEl>
                                        <p:attrNameLst>
                                          <p:attrName>ppt_x</p:attrName>
                                        </p:attrNameLst>
                                      </p:cBhvr>
                                      <p:tavLst>
                                        <p:tav tm="0">
                                          <p:val>
                                            <p:strVal val="ppt_x"/>
                                          </p:val>
                                        </p:tav>
                                        <p:tav tm="100000">
                                          <p:val>
                                            <p:strVal val="ppt_x"/>
                                          </p:val>
                                        </p:tav>
                                      </p:tavLst>
                                    </p:anim>
                                    <p:anim calcmode="lin" valueType="num">
                                      <p:cBhvr>
                                        <p:cTn id="50" dur="1000"/>
                                        <p:tgtEl>
                                          <p:spTgt spid="3075">
                                            <p:txEl>
                                              <p:pRg st="0" end="0"/>
                                            </p:txEl>
                                          </p:spTgt>
                                        </p:tgtEl>
                                        <p:attrNameLst>
                                          <p:attrName>ppt_y</p:attrName>
                                        </p:attrNameLst>
                                      </p:cBhvr>
                                      <p:tavLst>
                                        <p:tav tm="0">
                                          <p:val>
                                            <p:strVal val="ppt_y"/>
                                          </p:val>
                                        </p:tav>
                                        <p:tav tm="100000">
                                          <p:val>
                                            <p:strVal val="ppt_y-.1"/>
                                          </p:val>
                                        </p:tav>
                                      </p:tavLst>
                                    </p:anim>
                                    <p:set>
                                      <p:cBhvr>
                                        <p:cTn id="51" dur="1" fill="hold">
                                          <p:stCondLst>
                                            <p:cond delay="999"/>
                                          </p:stCondLst>
                                        </p:cTn>
                                        <p:tgtEl>
                                          <p:spTgt spid="3075">
                                            <p:txEl>
                                              <p:pRg st="0" end="0"/>
                                            </p:txEl>
                                          </p:spTgt>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47" presetClass="exit" presetSubtype="0" fill="hold" grpId="1" nodeType="clickEffect">
                                  <p:stCondLst>
                                    <p:cond delay="0"/>
                                  </p:stCondLst>
                                  <p:childTnLst>
                                    <p:animEffect transition="out" filter="fade">
                                      <p:cBhvr>
                                        <p:cTn id="55" dur="1000"/>
                                        <p:tgtEl>
                                          <p:spTgt spid="3075">
                                            <p:bg/>
                                          </p:spTgt>
                                        </p:tgtEl>
                                      </p:cBhvr>
                                    </p:animEffect>
                                    <p:anim calcmode="lin" valueType="num">
                                      <p:cBhvr>
                                        <p:cTn id="56" dur="1000"/>
                                        <p:tgtEl>
                                          <p:spTgt spid="3075">
                                            <p:bg/>
                                          </p:spTgt>
                                        </p:tgtEl>
                                        <p:attrNameLst>
                                          <p:attrName>ppt_x</p:attrName>
                                        </p:attrNameLst>
                                      </p:cBhvr>
                                      <p:tavLst>
                                        <p:tav tm="0">
                                          <p:val>
                                            <p:strVal val="ppt_x"/>
                                          </p:val>
                                        </p:tav>
                                        <p:tav tm="100000">
                                          <p:val>
                                            <p:strVal val="ppt_x"/>
                                          </p:val>
                                        </p:tav>
                                      </p:tavLst>
                                    </p:anim>
                                    <p:anim calcmode="lin" valueType="num">
                                      <p:cBhvr>
                                        <p:cTn id="57" dur="1000"/>
                                        <p:tgtEl>
                                          <p:spTgt spid="3075">
                                            <p:bg/>
                                          </p:spTgt>
                                        </p:tgtEl>
                                        <p:attrNameLst>
                                          <p:attrName>ppt_y</p:attrName>
                                        </p:attrNameLst>
                                      </p:cBhvr>
                                      <p:tavLst>
                                        <p:tav tm="0">
                                          <p:val>
                                            <p:strVal val="ppt_y"/>
                                          </p:val>
                                        </p:tav>
                                        <p:tav tm="100000">
                                          <p:val>
                                            <p:strVal val="ppt_y-.1"/>
                                          </p:val>
                                        </p:tav>
                                      </p:tavLst>
                                    </p:anim>
                                    <p:set>
                                      <p:cBhvr>
                                        <p:cTn id="58" dur="1" fill="hold">
                                          <p:stCondLst>
                                            <p:cond delay="999"/>
                                          </p:stCondLst>
                                        </p:cTn>
                                        <p:tgtEl>
                                          <p:spTgt spid="3075">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nimBg="1"/>
      <p:bldP spid="3075" grpI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path path="shape">
            <a:fillToRect l="50000" t="50000" r="50000" b="50000"/>
          </a:path>
        </a:gradFill>
        <a:effectLst/>
      </p:bgPr>
    </p:bg>
    <p:spTree>
      <p:nvGrpSpPr>
        <p:cNvPr id="1" name=""/>
        <p:cNvGrpSpPr/>
        <p:nvPr/>
      </p:nvGrpSpPr>
      <p:grpSpPr>
        <a:xfrm>
          <a:off x="0" y="0"/>
          <a:ext cx="0" cy="0"/>
          <a:chOff x="0" y="0"/>
          <a:chExt cx="0" cy="0"/>
        </a:xfrm>
      </p:grpSpPr>
      <p:pic>
        <p:nvPicPr>
          <p:cNvPr id="23557" name="Picture 5" descr="Александрийский мая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92150"/>
            <a:ext cx="3887788" cy="5473700"/>
          </a:xfrm>
          <a:prstGeom prst="rect">
            <a:avLst/>
          </a:prstGeom>
          <a:noFill/>
          <a:ln w="57150" cmpd="thickThin">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56" name="WordArt 4"/>
          <p:cNvSpPr>
            <a:spLocks noChangeArrowheads="1" noChangeShapeType="1" noTextEdit="1"/>
          </p:cNvSpPr>
          <p:nvPr/>
        </p:nvSpPr>
        <p:spPr bwMode="auto">
          <a:xfrm>
            <a:off x="4427538" y="2276475"/>
            <a:ext cx="4424362" cy="2592388"/>
          </a:xfrm>
          <a:prstGeom prst="rect">
            <a:avLst/>
          </a:prstGeom>
        </p:spPr>
        <p:txBody>
          <a:bodyPr wrap="none" fromWordArt="1">
            <a:prstTxWarp prst="textPlain">
              <a:avLst>
                <a:gd name="adj" fmla="val 50000"/>
              </a:avLst>
            </a:prstTxWarp>
          </a:bodyPr>
          <a:lstStyle/>
          <a:p>
            <a:pPr algn="ctr"/>
            <a:r>
              <a:rPr lang="ru-RU" sz="3600" b="1" kern="10">
                <a:ln w="22225">
                  <a:solidFill>
                    <a:schemeClr val="bg1"/>
                  </a:solidFill>
                  <a:round/>
                  <a:headEnd/>
                  <a:tailEnd/>
                </a:ln>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5400000" scaled="1"/>
                </a:gradFill>
                <a:effectLst>
                  <a:outerShdw dist="35921" dir="2700000" algn="ctr" rotWithShape="0">
                    <a:srgbClr val="808080">
                      <a:alpha val="80000"/>
                    </a:srgbClr>
                  </a:outerShdw>
                </a:effectLst>
              </a:rPr>
              <a:t>Александрійський </a:t>
            </a:r>
          </a:p>
          <a:p>
            <a:pPr algn="ctr"/>
            <a:r>
              <a:rPr lang="ru-RU" sz="3600" b="1" kern="10">
                <a:ln w="22225">
                  <a:solidFill>
                    <a:schemeClr val="bg1"/>
                  </a:solidFill>
                  <a:round/>
                  <a:headEnd/>
                  <a:tailEnd/>
                </a:ln>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5400000" scaled="1"/>
                </a:gradFill>
                <a:effectLst>
                  <a:outerShdw dist="35921" dir="2700000" algn="ctr" rotWithShape="0">
                    <a:srgbClr val="808080">
                      <a:alpha val="80000"/>
                    </a:srgbClr>
                  </a:outerShdw>
                </a:effectLst>
              </a:rPr>
              <a:t>маяк</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wipe(down)">
                                      <p:cBhvr>
                                        <p:cTn id="7" dur="580">
                                          <p:stCondLst>
                                            <p:cond delay="0"/>
                                          </p:stCondLst>
                                        </p:cTn>
                                        <p:tgtEl>
                                          <p:spTgt spid="23556"/>
                                        </p:tgtEl>
                                      </p:cBhvr>
                                    </p:animEffect>
                                    <p:anim calcmode="lin" valueType="num">
                                      <p:cBhvr>
                                        <p:cTn id="8" dur="1822" tmFilter="0,0; 0.14,0.36; 0.43,0.73; 0.71,0.91; 1.0,1.0">
                                          <p:stCondLst>
                                            <p:cond delay="0"/>
                                          </p:stCondLst>
                                        </p:cTn>
                                        <p:tgtEl>
                                          <p:spTgt spid="2355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55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55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55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556"/>
                                        </p:tgtEl>
                                        <p:attrNameLst>
                                          <p:attrName>ppt_y</p:attrName>
                                        </p:attrNameLst>
                                      </p:cBhvr>
                                      <p:tavLst>
                                        <p:tav tm="0" fmla="#ppt_y-sin(pi*$)/81">
                                          <p:val>
                                            <p:fltVal val="0"/>
                                          </p:val>
                                        </p:tav>
                                        <p:tav tm="100000">
                                          <p:val>
                                            <p:fltVal val="1"/>
                                          </p:val>
                                        </p:tav>
                                      </p:tavLst>
                                    </p:anim>
                                    <p:animScale>
                                      <p:cBhvr>
                                        <p:cTn id="13" dur="26">
                                          <p:stCondLst>
                                            <p:cond delay="650"/>
                                          </p:stCondLst>
                                        </p:cTn>
                                        <p:tgtEl>
                                          <p:spTgt spid="23556"/>
                                        </p:tgtEl>
                                      </p:cBhvr>
                                      <p:to x="100000" y="60000"/>
                                    </p:animScale>
                                    <p:animScale>
                                      <p:cBhvr>
                                        <p:cTn id="14" dur="166" decel="50000">
                                          <p:stCondLst>
                                            <p:cond delay="676"/>
                                          </p:stCondLst>
                                        </p:cTn>
                                        <p:tgtEl>
                                          <p:spTgt spid="23556"/>
                                        </p:tgtEl>
                                      </p:cBhvr>
                                      <p:to x="100000" y="100000"/>
                                    </p:animScale>
                                    <p:animScale>
                                      <p:cBhvr>
                                        <p:cTn id="15" dur="26">
                                          <p:stCondLst>
                                            <p:cond delay="1312"/>
                                          </p:stCondLst>
                                        </p:cTn>
                                        <p:tgtEl>
                                          <p:spTgt spid="23556"/>
                                        </p:tgtEl>
                                      </p:cBhvr>
                                      <p:to x="100000" y="80000"/>
                                    </p:animScale>
                                    <p:animScale>
                                      <p:cBhvr>
                                        <p:cTn id="16" dur="166" decel="50000">
                                          <p:stCondLst>
                                            <p:cond delay="1338"/>
                                          </p:stCondLst>
                                        </p:cTn>
                                        <p:tgtEl>
                                          <p:spTgt spid="23556"/>
                                        </p:tgtEl>
                                      </p:cBhvr>
                                      <p:to x="100000" y="100000"/>
                                    </p:animScale>
                                    <p:animScale>
                                      <p:cBhvr>
                                        <p:cTn id="17" dur="26">
                                          <p:stCondLst>
                                            <p:cond delay="1642"/>
                                          </p:stCondLst>
                                        </p:cTn>
                                        <p:tgtEl>
                                          <p:spTgt spid="23556"/>
                                        </p:tgtEl>
                                      </p:cBhvr>
                                      <p:to x="100000" y="90000"/>
                                    </p:animScale>
                                    <p:animScale>
                                      <p:cBhvr>
                                        <p:cTn id="18" dur="166" decel="50000">
                                          <p:stCondLst>
                                            <p:cond delay="1668"/>
                                          </p:stCondLst>
                                        </p:cTn>
                                        <p:tgtEl>
                                          <p:spTgt spid="23556"/>
                                        </p:tgtEl>
                                      </p:cBhvr>
                                      <p:to x="100000" y="100000"/>
                                    </p:animScale>
                                    <p:animScale>
                                      <p:cBhvr>
                                        <p:cTn id="19" dur="26">
                                          <p:stCondLst>
                                            <p:cond delay="1808"/>
                                          </p:stCondLst>
                                        </p:cTn>
                                        <p:tgtEl>
                                          <p:spTgt spid="23556"/>
                                        </p:tgtEl>
                                      </p:cBhvr>
                                      <p:to x="100000" y="95000"/>
                                    </p:animScale>
                                    <p:animScale>
                                      <p:cBhvr>
                                        <p:cTn id="20" dur="166" decel="50000">
                                          <p:stCondLst>
                                            <p:cond delay="1834"/>
                                          </p:stCondLst>
                                        </p:cTn>
                                        <p:tgtEl>
                                          <p:spTgt spid="2355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0" presetClass="entr" presetSubtype="0" fill="hold" nodeType="clickEffect">
                                  <p:stCondLst>
                                    <p:cond delay="0"/>
                                  </p:stCondLst>
                                  <p:childTnLst>
                                    <p:set>
                                      <p:cBhvr>
                                        <p:cTn id="24" dur="1" fill="hold">
                                          <p:stCondLst>
                                            <p:cond delay="0"/>
                                          </p:stCondLst>
                                        </p:cTn>
                                        <p:tgtEl>
                                          <p:spTgt spid="23557"/>
                                        </p:tgtEl>
                                        <p:attrNameLst>
                                          <p:attrName>style.visibility</p:attrName>
                                        </p:attrNameLst>
                                      </p:cBhvr>
                                      <p:to>
                                        <p:strVal val="visible"/>
                                      </p:to>
                                    </p:set>
                                    <p:animEffect transition="in" filter="fade">
                                      <p:cBhvr>
                                        <p:cTn id="25" dur="800" decel="100000"/>
                                        <p:tgtEl>
                                          <p:spTgt spid="23557"/>
                                        </p:tgtEl>
                                      </p:cBhvr>
                                    </p:animEffect>
                                    <p:anim calcmode="lin" valueType="num">
                                      <p:cBhvr>
                                        <p:cTn id="26" dur="800" decel="100000" fill="hold"/>
                                        <p:tgtEl>
                                          <p:spTgt spid="23557"/>
                                        </p:tgtEl>
                                        <p:attrNameLst>
                                          <p:attrName>style.rotation</p:attrName>
                                        </p:attrNameLst>
                                      </p:cBhvr>
                                      <p:tavLst>
                                        <p:tav tm="0">
                                          <p:val>
                                            <p:fltVal val="-90"/>
                                          </p:val>
                                        </p:tav>
                                        <p:tav tm="100000">
                                          <p:val>
                                            <p:fltVal val="0"/>
                                          </p:val>
                                        </p:tav>
                                      </p:tavLst>
                                    </p:anim>
                                    <p:anim calcmode="lin" valueType="num">
                                      <p:cBhvr>
                                        <p:cTn id="27" dur="800" decel="100000" fill="hold"/>
                                        <p:tgtEl>
                                          <p:spTgt spid="23557"/>
                                        </p:tgtEl>
                                        <p:attrNameLst>
                                          <p:attrName>ppt_x</p:attrName>
                                        </p:attrNameLst>
                                      </p:cBhvr>
                                      <p:tavLst>
                                        <p:tav tm="0">
                                          <p:val>
                                            <p:strVal val="#ppt_x+0.4"/>
                                          </p:val>
                                        </p:tav>
                                        <p:tav tm="100000">
                                          <p:val>
                                            <p:strVal val="#ppt_x-0.05"/>
                                          </p:val>
                                        </p:tav>
                                      </p:tavLst>
                                    </p:anim>
                                    <p:anim calcmode="lin" valueType="num">
                                      <p:cBhvr>
                                        <p:cTn id="28" dur="800" decel="100000" fill="hold"/>
                                        <p:tgtEl>
                                          <p:spTgt spid="2355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355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3557"/>
                                        </p:tgtEl>
                                        <p:attrNameLst>
                                          <p:attrName>ppt_y</p:attrName>
                                        </p:attrNameLst>
                                      </p:cBhvr>
                                      <p:tavLst>
                                        <p:tav tm="0">
                                          <p:val>
                                            <p:strVal val="#ppt_y+0.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63" presetClass="path" presetSubtype="0" accel="50000" decel="50000" fill="hold" nodeType="clickEffect">
                                  <p:stCondLst>
                                    <p:cond delay="0"/>
                                  </p:stCondLst>
                                  <p:childTnLst>
                                    <p:animMotion origin="layout" path="M 0 0  L 0.25 0  E" pathEditMode="relative" ptsTypes="">
                                      <p:cBhvr>
                                        <p:cTn id="34" dur="2000" fill="hold"/>
                                        <p:tgtEl>
                                          <p:spTgt spid="2355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50000">
              <a:schemeClr val="accent2"/>
            </a:gs>
            <a:gs pos="100000">
              <a:schemeClr val="tx1"/>
            </a:gs>
          </a:gsLst>
          <a:lin ang="5400000" scaled="1"/>
        </a:gradFill>
        <a:effectLst/>
      </p:bgPr>
    </p:bg>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a:xfrm>
            <a:off x="468313" y="620713"/>
            <a:ext cx="8229600" cy="5818187"/>
          </a:xfrm>
        </p:spPr>
        <p:txBody>
          <a:bodyPr/>
          <a:lstStyle/>
          <a:p>
            <a:r>
              <a:rPr lang="ru-RU" altLang="ru-RU" sz="1800">
                <a:solidFill>
                  <a:schemeClr val="bg1"/>
                </a:solidFill>
              </a:rPr>
              <a:t>Александрійський маяк — єдине з </a:t>
            </a:r>
            <a:r>
              <a:rPr lang="ru-RU" altLang="ru-RU" sz="1800">
                <a:solidFill>
                  <a:schemeClr val="bg1"/>
                </a:solidFill>
                <a:hlinkClick r:id="rId2" tooltip="Сім чудес світу"/>
              </a:rPr>
              <a:t>Семи чудес стародавнього світу</a:t>
            </a:r>
            <a:r>
              <a:rPr lang="ru-RU" altLang="ru-RU" sz="1800">
                <a:solidFill>
                  <a:schemeClr val="bg1"/>
                </a:solidFill>
              </a:rPr>
              <a:t> несло в собі не тільки архітектурну елегантність, але й практичну функцію. </a:t>
            </a:r>
            <a:r>
              <a:rPr lang="ru-RU" altLang="ru-RU" sz="1800">
                <a:solidFill>
                  <a:schemeClr val="bg1"/>
                </a:solidFill>
                <a:hlinkClick r:id="rId3" tooltip="Маяк"/>
              </a:rPr>
              <a:t>Маяк</a:t>
            </a:r>
            <a:r>
              <a:rPr lang="ru-RU" altLang="ru-RU" sz="1800">
                <a:solidFill>
                  <a:schemeClr val="bg1"/>
                </a:solidFill>
              </a:rPr>
              <a:t> знаходився на острові </a:t>
            </a:r>
            <a:r>
              <a:rPr lang="ru-RU" altLang="ru-RU" sz="1800">
                <a:solidFill>
                  <a:schemeClr val="bg1"/>
                </a:solidFill>
                <a:hlinkClick r:id="rId4" tooltip="Фарос (ще не написана)"/>
              </a:rPr>
              <a:t>Фарос</a:t>
            </a:r>
            <a:r>
              <a:rPr lang="ru-RU" altLang="ru-RU" sz="1800">
                <a:solidFill>
                  <a:schemeClr val="bg1"/>
                </a:solidFill>
              </a:rPr>
              <a:t> (сьогодні це мис в межах міста </a:t>
            </a:r>
            <a:r>
              <a:rPr lang="ru-RU" altLang="ru-RU" sz="1800">
                <a:solidFill>
                  <a:schemeClr val="bg1"/>
                </a:solidFill>
                <a:hlinkClick r:id="rId5" tooltip="Александрія"/>
              </a:rPr>
              <a:t>Александрія</a:t>
            </a:r>
            <a:r>
              <a:rPr lang="ru-RU" altLang="ru-RU" sz="1800">
                <a:solidFill>
                  <a:schemeClr val="bg1"/>
                </a:solidFill>
              </a:rPr>
              <a:t> у </a:t>
            </a:r>
            <a:r>
              <a:rPr lang="ru-RU" altLang="ru-RU" sz="1800">
                <a:solidFill>
                  <a:schemeClr val="bg1"/>
                </a:solidFill>
                <a:hlinkClick r:id="rId6" tooltip="Єгипет"/>
              </a:rPr>
              <a:t>Єгипті</a:t>
            </a:r>
            <a:r>
              <a:rPr lang="ru-RU" altLang="ru-RU" sz="1800">
                <a:solidFill>
                  <a:schemeClr val="bg1"/>
                </a:solidFill>
              </a:rPr>
              <a:t>). Він гарантував морякам безпечне повернення у Велику Гавань. Упродовж всього існування маяк був третьою найвищою спорудою на </a:t>
            </a:r>
            <a:r>
              <a:rPr lang="ru-RU" altLang="ru-RU" sz="1800">
                <a:solidFill>
                  <a:schemeClr val="bg1"/>
                </a:solidFill>
                <a:hlinkClick r:id="rId7" tooltip="Земля"/>
              </a:rPr>
              <a:t>Землі</a:t>
            </a:r>
            <a:r>
              <a:rPr lang="ru-RU" altLang="ru-RU" sz="1800">
                <a:solidFill>
                  <a:schemeClr val="bg1"/>
                </a:solidFill>
              </a:rPr>
              <a:t> (після пірамід </a:t>
            </a:r>
            <a:r>
              <a:rPr lang="ru-RU" altLang="ru-RU" sz="1800">
                <a:solidFill>
                  <a:schemeClr val="bg1"/>
                </a:solidFill>
                <a:hlinkClick r:id="rId8" tooltip="Піраміда Хеопса"/>
              </a:rPr>
              <a:t>Хеопса</a:t>
            </a:r>
            <a:r>
              <a:rPr lang="ru-RU" altLang="ru-RU" sz="1800">
                <a:solidFill>
                  <a:schemeClr val="bg1"/>
                </a:solidFill>
              </a:rPr>
              <a:t> та Хафри).</a:t>
            </a:r>
            <a:r>
              <a:rPr lang="ru-RU" altLang="ru-RU" sz="4800">
                <a:solidFill>
                  <a:schemeClr val="bg1"/>
                </a:solidFill>
              </a:rPr>
              <a:t> </a:t>
            </a:r>
            <a:br>
              <a:rPr lang="ru-RU" altLang="ru-RU" sz="4800">
                <a:solidFill>
                  <a:schemeClr val="bg1"/>
                </a:solidFill>
              </a:rPr>
            </a:br>
            <a:r>
              <a:rPr lang="ru-RU" altLang="ru-RU" sz="1800">
                <a:solidFill>
                  <a:schemeClr val="bg1"/>
                </a:solidFill>
              </a:rPr>
              <a:t>Висота маяка була 135 м, а його світло було видно на відстані 60 км (за іншими свідченнями, до 100 км). Нижня частина являла собою чотиригранну призму 60-метрової висоти з квадратною основою, довжина сторони якої становила 30 м. У внутрішніх приміщеннях зберігався різний інвентар, а плоский дах, прикрашений по кутках величезними </a:t>
            </a:r>
            <a:r>
              <a:rPr lang="ru-RU" altLang="ru-RU" sz="1800">
                <a:solidFill>
                  <a:schemeClr val="bg1"/>
                </a:solidFill>
                <a:hlinkClick r:id="rId9" tooltip="Статуя"/>
              </a:rPr>
              <a:t>статуями</a:t>
            </a:r>
            <a:r>
              <a:rPr lang="ru-RU" altLang="ru-RU" sz="1800">
                <a:solidFill>
                  <a:schemeClr val="bg1"/>
                </a:solidFill>
              </a:rPr>
              <a:t> </a:t>
            </a:r>
            <a:r>
              <a:rPr lang="ru-RU" altLang="ru-RU" sz="1800">
                <a:solidFill>
                  <a:schemeClr val="bg1"/>
                </a:solidFill>
                <a:hlinkClick r:id="rId10" tooltip="Тритон (міфологія)"/>
              </a:rPr>
              <a:t>Тритона</a:t>
            </a:r>
            <a:r>
              <a:rPr lang="ru-RU" altLang="ru-RU" sz="1800">
                <a:solidFill>
                  <a:schemeClr val="bg1"/>
                </a:solidFill>
              </a:rPr>
              <a:t>, служив основою середньої частини. Це була </a:t>
            </a:r>
            <a:br>
              <a:rPr lang="ru-RU" altLang="ru-RU" sz="1800">
                <a:solidFill>
                  <a:schemeClr val="bg1"/>
                </a:solidFill>
              </a:rPr>
            </a:br>
            <a:r>
              <a:rPr lang="ru-RU" altLang="ru-RU" sz="1800">
                <a:solidFill>
                  <a:schemeClr val="bg1"/>
                </a:solidFill>
              </a:rPr>
              <a:t>40-метрова восьмигранна призма-вежа, облицьована </a:t>
            </a:r>
            <a:r>
              <a:rPr lang="ru-RU" altLang="ru-RU" sz="1800">
                <a:solidFill>
                  <a:schemeClr val="bg1"/>
                </a:solidFill>
                <a:hlinkClick r:id="rId11" tooltip="Білий колір"/>
              </a:rPr>
              <a:t>білим</a:t>
            </a:r>
            <a:r>
              <a:rPr lang="ru-RU" altLang="ru-RU" sz="1800">
                <a:solidFill>
                  <a:schemeClr val="bg1"/>
                </a:solidFill>
              </a:rPr>
              <a:t> </a:t>
            </a:r>
            <a:r>
              <a:rPr lang="ru-RU" altLang="ru-RU" sz="1800">
                <a:solidFill>
                  <a:schemeClr val="bg1"/>
                </a:solidFill>
                <a:hlinkClick r:id="rId12" tooltip="Мармур"/>
              </a:rPr>
              <a:t>мармуром</a:t>
            </a:r>
            <a:r>
              <a:rPr lang="ru-RU" altLang="ru-RU" sz="1800">
                <a:solidFill>
                  <a:schemeClr val="bg1"/>
                </a:solidFill>
              </a:rPr>
              <a:t>. Верхня (третя) частина маяка була споруджена у формі циліндричної колонади — 8 колон </a:t>
            </a:r>
            <a:br>
              <a:rPr lang="ru-RU" altLang="ru-RU" sz="1800">
                <a:solidFill>
                  <a:schemeClr val="bg1"/>
                </a:solidFill>
              </a:rPr>
            </a:br>
            <a:r>
              <a:rPr lang="ru-RU" altLang="ru-RU" sz="1800">
                <a:solidFill>
                  <a:schemeClr val="bg1"/>
                </a:solidFill>
              </a:rPr>
              <a:t>несли </a:t>
            </a:r>
            <a:r>
              <a:rPr lang="ru-RU" altLang="ru-RU" sz="1800">
                <a:solidFill>
                  <a:schemeClr val="bg1"/>
                </a:solidFill>
                <a:hlinkClick r:id="rId13" tooltip="Купол"/>
              </a:rPr>
              <a:t>купол</a:t>
            </a:r>
            <a:r>
              <a:rPr lang="ru-RU" altLang="ru-RU" sz="1800">
                <a:solidFill>
                  <a:schemeClr val="bg1"/>
                </a:solidFill>
              </a:rPr>
              <a:t>, увінчаний 7-метровою </a:t>
            </a:r>
            <a:r>
              <a:rPr lang="ru-RU" altLang="ru-RU" sz="1800">
                <a:solidFill>
                  <a:schemeClr val="bg1"/>
                </a:solidFill>
                <a:hlinkClick r:id="rId14" tooltip="Бронза"/>
              </a:rPr>
              <a:t>бронзовою</a:t>
            </a:r>
            <a:r>
              <a:rPr lang="ru-RU" altLang="ru-RU" sz="1800">
                <a:solidFill>
                  <a:schemeClr val="bg1"/>
                </a:solidFill>
              </a:rPr>
              <a:t> фігурою повелителя морів </a:t>
            </a:r>
            <a:r>
              <a:rPr lang="ru-RU" altLang="ru-RU" sz="1800">
                <a:solidFill>
                  <a:schemeClr val="bg1"/>
                </a:solidFill>
                <a:hlinkClick r:id="rId15" tooltip="Посейдон"/>
              </a:rPr>
              <a:t>Посейдона</a:t>
            </a:r>
            <a:r>
              <a:rPr lang="ru-RU" altLang="ru-RU" sz="1600">
                <a:solidFill>
                  <a:schemeClr val="bg1"/>
                </a:solidFill>
              </a:rPr>
              <a:t>.</a:t>
            </a:r>
            <a:r>
              <a:rPr lang="ru-RU" altLang="ru-RU" sz="4000"/>
              <a:t> </a:t>
            </a: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4580"/>
                                        </p:tgtEl>
                                        <p:attrNameLst>
                                          <p:attrName>style.visibility</p:attrName>
                                        </p:attrNameLst>
                                      </p:cBhvr>
                                      <p:to>
                                        <p:strVal val="visible"/>
                                      </p:to>
                                    </p:set>
                                    <p:anim by="(-#ppt_w*2)" calcmode="lin" valueType="num">
                                      <p:cBhvr rctx="PPT">
                                        <p:cTn id="7" dur="500" autoRev="1" fill="hold">
                                          <p:stCondLst>
                                            <p:cond delay="0"/>
                                          </p:stCondLst>
                                        </p:cTn>
                                        <p:tgtEl>
                                          <p:spTgt spid="24580"/>
                                        </p:tgtEl>
                                        <p:attrNameLst>
                                          <p:attrName>ppt_w</p:attrName>
                                        </p:attrNameLst>
                                      </p:cBhvr>
                                    </p:anim>
                                    <p:anim by="(#ppt_w*0.50)" calcmode="lin" valueType="num">
                                      <p:cBhvr>
                                        <p:cTn id="8" dur="500" decel="50000" autoRev="1" fill="hold">
                                          <p:stCondLst>
                                            <p:cond delay="0"/>
                                          </p:stCondLst>
                                        </p:cTn>
                                        <p:tgtEl>
                                          <p:spTgt spid="24580"/>
                                        </p:tgtEl>
                                        <p:attrNameLst>
                                          <p:attrName>ppt_x</p:attrName>
                                        </p:attrNameLst>
                                      </p:cBhvr>
                                    </p:anim>
                                    <p:anim from="(-#ppt_h/2)" to="(#ppt_y)" calcmode="lin" valueType="num">
                                      <p:cBhvr>
                                        <p:cTn id="9" dur="1000" fill="hold">
                                          <p:stCondLst>
                                            <p:cond delay="0"/>
                                          </p:stCondLst>
                                        </p:cTn>
                                        <p:tgtEl>
                                          <p:spTgt spid="24580"/>
                                        </p:tgtEl>
                                        <p:attrNameLst>
                                          <p:attrName>ppt_y</p:attrName>
                                        </p:attrNameLst>
                                      </p:cBhvr>
                                    </p:anim>
                                    <p:animRot by="21600000">
                                      <p:cBhvr>
                                        <p:cTn id="10" dur="1000" fill="hold">
                                          <p:stCondLst>
                                            <p:cond delay="0"/>
                                          </p:stCondLst>
                                        </p:cTn>
                                        <p:tgtEl>
                                          <p:spTgt spid="24580"/>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xit" presetSubtype="0" fill="hold" grpId="1" nodeType="clickEffect">
                                  <p:stCondLst>
                                    <p:cond delay="0"/>
                                  </p:stCondLst>
                                  <p:iterate type="lt">
                                    <p:tmPct val="0"/>
                                  </p:iterate>
                                  <p:childTnLst>
                                    <p:animEffect transition="out" filter="fade">
                                      <p:cBhvr>
                                        <p:cTn id="14" dur="1000"/>
                                        <p:tgtEl>
                                          <p:spTgt spid="24580"/>
                                        </p:tgtEl>
                                      </p:cBhvr>
                                    </p:animEffect>
                                    <p:anim calcmode="lin" valueType="num">
                                      <p:cBhvr>
                                        <p:cTn id="15" dur="1000"/>
                                        <p:tgtEl>
                                          <p:spTgt spid="24580"/>
                                        </p:tgtEl>
                                        <p:attrNameLst>
                                          <p:attrName>ppt_x</p:attrName>
                                        </p:attrNameLst>
                                      </p:cBhvr>
                                      <p:tavLst>
                                        <p:tav tm="0">
                                          <p:val>
                                            <p:strVal val="ppt_x"/>
                                          </p:val>
                                        </p:tav>
                                        <p:tav tm="100000">
                                          <p:val>
                                            <p:strVal val="ppt_x"/>
                                          </p:val>
                                        </p:tav>
                                      </p:tavLst>
                                    </p:anim>
                                    <p:anim calcmode="lin" valueType="num">
                                      <p:cBhvr>
                                        <p:cTn id="16" dur="1000"/>
                                        <p:tgtEl>
                                          <p:spTgt spid="24580"/>
                                        </p:tgtEl>
                                        <p:attrNameLst>
                                          <p:attrName>ppt_y</p:attrName>
                                        </p:attrNameLst>
                                      </p:cBhvr>
                                      <p:tavLst>
                                        <p:tav tm="0">
                                          <p:val>
                                            <p:strVal val="ppt_y"/>
                                          </p:val>
                                        </p:tav>
                                        <p:tav tm="100000">
                                          <p:val>
                                            <p:strVal val="ppt_y-.1"/>
                                          </p:val>
                                        </p:tav>
                                      </p:tavLst>
                                    </p:anim>
                                    <p:set>
                                      <p:cBhvr>
                                        <p:cTn id="17" dur="1" fill="hold">
                                          <p:stCondLst>
                                            <p:cond delay="999"/>
                                          </p:stCondLst>
                                        </p:cTn>
                                        <p:tgtEl>
                                          <p:spTgt spid="245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0"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8" name="WordArt 4"/>
          <p:cNvSpPr>
            <a:spLocks noChangeArrowheads="1" noChangeShapeType="1" noTextEdit="1"/>
          </p:cNvSpPr>
          <p:nvPr/>
        </p:nvSpPr>
        <p:spPr bwMode="auto">
          <a:xfrm rot="-3241159">
            <a:off x="950913" y="2728913"/>
            <a:ext cx="4268787" cy="1347787"/>
          </a:xfrm>
          <a:prstGeom prst="rect">
            <a:avLst/>
          </a:prstGeom>
        </p:spPr>
        <p:txBody>
          <a:bodyPr wrap="none" fromWordArt="1">
            <a:prstTxWarp prst="textPlain">
              <a:avLst>
                <a:gd name="adj" fmla="val 50000"/>
              </a:avLst>
            </a:prstTxWarp>
          </a:bodyPr>
          <a:lstStyle/>
          <a:p>
            <a:pPr algn="ctr"/>
            <a:r>
              <a:rPr lang="ru-RU" sz="3600" kern="10">
                <a:ln w="28575">
                  <a:solidFill>
                    <a:srgbClr val="000000"/>
                  </a:solidFill>
                  <a:round/>
                  <a:headEnd/>
                  <a:tailEnd/>
                </a:ln>
                <a:solidFill>
                  <a:srgbClr val="FFFF00"/>
                </a:solidFill>
                <a:effectLst>
                  <a:outerShdw dist="35921" dir="2700000" algn="ctr" rotWithShape="0">
                    <a:srgbClr val="C0C0C0">
                      <a:alpha val="80000"/>
                    </a:srgbClr>
                  </a:outerShdw>
                </a:effectLst>
                <a:latin typeface="Impact" panose="020B0806030902050204" pitchFamily="34" charset="0"/>
              </a:rPr>
              <a:t>кінець</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p:cTn id="7" dur="500" decel="50000" fill="hold">
                                          <p:stCondLst>
                                            <p:cond delay="0"/>
                                          </p:stCondLst>
                                        </p:cTn>
                                        <p:tgtEl>
                                          <p:spTgt spid="2662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662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6628"/>
                                        </p:tgtEl>
                                        <p:attrNameLst>
                                          <p:attrName>ppt_w</p:attrName>
                                        </p:attrNameLst>
                                      </p:cBhvr>
                                      <p:tavLst>
                                        <p:tav tm="0">
                                          <p:val>
                                            <p:strVal val="#ppt_w*.05"/>
                                          </p:val>
                                        </p:tav>
                                        <p:tav tm="100000">
                                          <p:val>
                                            <p:strVal val="#ppt_w"/>
                                          </p:val>
                                        </p:tav>
                                      </p:tavLst>
                                    </p:anim>
                                    <p:anim calcmode="lin" valueType="num">
                                      <p:cBhvr>
                                        <p:cTn id="10" dur="1000" fill="hold"/>
                                        <p:tgtEl>
                                          <p:spTgt spid="2662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662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662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662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01" name="WordArt 5"/>
          <p:cNvSpPr>
            <a:spLocks noChangeArrowheads="1" noChangeShapeType="1" noTextEdit="1"/>
          </p:cNvSpPr>
          <p:nvPr/>
        </p:nvSpPr>
        <p:spPr bwMode="auto">
          <a:xfrm>
            <a:off x="2916238" y="3213100"/>
            <a:ext cx="3600450" cy="863600"/>
          </a:xfrm>
          <a:prstGeom prst="rect">
            <a:avLst/>
          </a:prstGeom>
        </p:spPr>
        <p:txBody>
          <a:bodyPr wrap="none" fromWordArt="1">
            <a:prstTxWarp prst="textPlain">
              <a:avLst>
                <a:gd name="adj" fmla="val 50000"/>
              </a:avLst>
            </a:prstTxWarp>
          </a:bodyPr>
          <a:lstStyle/>
          <a:p>
            <a:pPr algn="ctr"/>
            <a:r>
              <a:rPr lang="ru-RU" sz="3600" kern="10">
                <a:ln w="19050">
                  <a:solidFill>
                    <a:srgbClr val="000000"/>
                  </a:solidFill>
                  <a:round/>
                  <a:headEnd/>
                  <a:tailEnd/>
                </a:ln>
                <a:gradFill rotWithShape="0">
                  <a:gsLst>
                    <a:gs pos="0">
                      <a:srgbClr val="00FFFF"/>
                    </a:gs>
                    <a:gs pos="50000">
                      <a:srgbClr val="0000FF"/>
                    </a:gs>
                    <a:gs pos="100000">
                      <a:srgbClr val="00FFFF"/>
                    </a:gs>
                  </a:gsLst>
                  <a:lin ang="5400000" scaled="1"/>
                </a:gradFill>
                <a:effectLst>
                  <a:outerShdw dist="563972" dir="14049741" sx="125000" sy="125000" algn="tl" rotWithShape="0">
                    <a:srgbClr val="C7DFD3">
                      <a:alpha val="80000"/>
                    </a:srgbClr>
                  </a:outerShdw>
                </a:effectLst>
                <a:latin typeface="Times New Roman" panose="02020603050405020304" pitchFamily="18" charset="0"/>
                <a:cs typeface="Times New Roman" panose="02020603050405020304" pitchFamily="18" charset="0"/>
              </a:rPr>
              <a:t>СіМ ЧуДеС</a:t>
            </a:r>
          </a:p>
        </p:txBody>
      </p:sp>
      <p:sp>
        <p:nvSpPr>
          <p:cNvPr id="4102" name="Text Box 6"/>
          <p:cNvSpPr txBox="1">
            <a:spLocks noChangeArrowheads="1"/>
          </p:cNvSpPr>
          <p:nvPr/>
        </p:nvSpPr>
        <p:spPr bwMode="auto">
          <a:xfrm>
            <a:off x="1619250" y="692150"/>
            <a:ext cx="2159000" cy="879475"/>
          </a:xfrm>
          <a:prstGeom prst="rect">
            <a:avLst/>
          </a:prstGeom>
          <a:solidFill>
            <a:srgbClr val="FFFF99">
              <a:alpha val="35001"/>
            </a:srgbClr>
          </a:solidFill>
          <a:ln w="57150" cmpd="thickThin">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sz="2400">
                <a:solidFill>
                  <a:srgbClr val="0000FF"/>
                </a:solidFill>
              </a:rPr>
              <a:t>Єгипетські піраміди</a:t>
            </a:r>
            <a:endParaRPr lang="ru-RU" altLang="ru-RU" sz="2400">
              <a:solidFill>
                <a:srgbClr val="0000FF"/>
              </a:solidFill>
            </a:endParaRPr>
          </a:p>
        </p:txBody>
      </p:sp>
      <p:sp>
        <p:nvSpPr>
          <p:cNvPr id="4104" name="Text Box 8"/>
          <p:cNvSpPr txBox="1">
            <a:spLocks noChangeArrowheads="1"/>
          </p:cNvSpPr>
          <p:nvPr/>
        </p:nvSpPr>
        <p:spPr bwMode="auto">
          <a:xfrm>
            <a:off x="4859338" y="549275"/>
            <a:ext cx="1800225" cy="879475"/>
          </a:xfrm>
          <a:prstGeom prst="rect">
            <a:avLst/>
          </a:prstGeom>
          <a:solidFill>
            <a:srgbClr val="FFFF99">
              <a:alpha val="28000"/>
            </a:srgbClr>
          </a:solidFill>
          <a:ln w="57150" cmpd="thickThin">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sz="2400">
                <a:solidFill>
                  <a:srgbClr val="0000FF"/>
                </a:solidFill>
              </a:rPr>
              <a:t>“Висячі сади”</a:t>
            </a:r>
            <a:endParaRPr lang="ru-RU" altLang="ru-RU" sz="2400">
              <a:solidFill>
                <a:srgbClr val="0000FF"/>
              </a:solidFill>
            </a:endParaRPr>
          </a:p>
        </p:txBody>
      </p:sp>
      <p:sp>
        <p:nvSpPr>
          <p:cNvPr id="4106" name="Text Box 10"/>
          <p:cNvSpPr txBox="1">
            <a:spLocks noChangeArrowheads="1"/>
          </p:cNvSpPr>
          <p:nvPr/>
        </p:nvSpPr>
        <p:spPr bwMode="auto">
          <a:xfrm>
            <a:off x="6804025" y="1628775"/>
            <a:ext cx="1944688" cy="879475"/>
          </a:xfrm>
          <a:prstGeom prst="rect">
            <a:avLst/>
          </a:prstGeom>
          <a:solidFill>
            <a:srgbClr val="FFFF99">
              <a:alpha val="28000"/>
            </a:srgbClr>
          </a:solidFill>
          <a:ln w="57150" cmpd="thickThin">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sz="2400">
                <a:solidFill>
                  <a:srgbClr val="0000FF"/>
                </a:solidFill>
              </a:rPr>
              <a:t>Храм Артеміди</a:t>
            </a:r>
            <a:endParaRPr lang="ru-RU" altLang="ru-RU" sz="2400">
              <a:solidFill>
                <a:srgbClr val="0000FF"/>
              </a:solidFill>
            </a:endParaRPr>
          </a:p>
        </p:txBody>
      </p:sp>
      <p:sp>
        <p:nvSpPr>
          <p:cNvPr id="4107" name="Text Box 11"/>
          <p:cNvSpPr txBox="1">
            <a:spLocks noChangeArrowheads="1"/>
          </p:cNvSpPr>
          <p:nvPr/>
        </p:nvSpPr>
        <p:spPr bwMode="auto">
          <a:xfrm>
            <a:off x="468313" y="2924175"/>
            <a:ext cx="1512887" cy="879475"/>
          </a:xfrm>
          <a:prstGeom prst="rect">
            <a:avLst/>
          </a:prstGeom>
          <a:solidFill>
            <a:srgbClr val="FFFF99">
              <a:alpha val="28000"/>
            </a:srgbClr>
          </a:solidFill>
          <a:ln w="57150" cmpd="thickThin">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sz="2400">
                <a:solidFill>
                  <a:srgbClr val="0000FF"/>
                </a:solidFill>
              </a:rPr>
              <a:t>Статуя Зевса</a:t>
            </a:r>
            <a:endParaRPr lang="ru-RU" altLang="ru-RU" sz="2400">
              <a:solidFill>
                <a:srgbClr val="0000FF"/>
              </a:solidFill>
            </a:endParaRPr>
          </a:p>
        </p:txBody>
      </p:sp>
      <p:sp>
        <p:nvSpPr>
          <p:cNvPr id="4108" name="Text Box 12"/>
          <p:cNvSpPr txBox="1">
            <a:spLocks noChangeArrowheads="1"/>
          </p:cNvSpPr>
          <p:nvPr/>
        </p:nvSpPr>
        <p:spPr bwMode="auto">
          <a:xfrm>
            <a:off x="684213" y="5589588"/>
            <a:ext cx="2232025" cy="879475"/>
          </a:xfrm>
          <a:prstGeom prst="rect">
            <a:avLst/>
          </a:prstGeom>
          <a:solidFill>
            <a:srgbClr val="FFFF99">
              <a:alpha val="28000"/>
            </a:srgbClr>
          </a:solidFill>
          <a:ln w="57150" cmpd="thickThin">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sz="2400">
                <a:solidFill>
                  <a:srgbClr val="0000FF"/>
                </a:solidFill>
              </a:rPr>
              <a:t>Мавзолей у Галікарнасі</a:t>
            </a:r>
            <a:endParaRPr lang="ru-RU" altLang="ru-RU" sz="2400">
              <a:solidFill>
                <a:srgbClr val="0000FF"/>
              </a:solidFill>
            </a:endParaRPr>
          </a:p>
        </p:txBody>
      </p:sp>
      <p:sp>
        <p:nvSpPr>
          <p:cNvPr id="4109" name="Text Box 13"/>
          <p:cNvSpPr txBox="1">
            <a:spLocks noChangeArrowheads="1"/>
          </p:cNvSpPr>
          <p:nvPr/>
        </p:nvSpPr>
        <p:spPr bwMode="auto">
          <a:xfrm>
            <a:off x="4716463" y="5805488"/>
            <a:ext cx="1727200" cy="879475"/>
          </a:xfrm>
          <a:prstGeom prst="rect">
            <a:avLst/>
          </a:prstGeom>
          <a:solidFill>
            <a:srgbClr val="FFFF99">
              <a:alpha val="28000"/>
            </a:srgbClr>
          </a:solidFill>
          <a:ln w="57150" cmpd="thickThin">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sz="2400">
                <a:solidFill>
                  <a:srgbClr val="0000FF"/>
                </a:solidFill>
              </a:rPr>
              <a:t>Колос із Родоса</a:t>
            </a:r>
            <a:endParaRPr lang="ru-RU" altLang="ru-RU" sz="2400">
              <a:solidFill>
                <a:srgbClr val="0000FF"/>
              </a:solidFill>
            </a:endParaRPr>
          </a:p>
        </p:txBody>
      </p:sp>
      <p:sp>
        <p:nvSpPr>
          <p:cNvPr id="4110" name="Text Box 14"/>
          <p:cNvSpPr txBox="1">
            <a:spLocks noChangeArrowheads="1"/>
          </p:cNvSpPr>
          <p:nvPr/>
        </p:nvSpPr>
        <p:spPr bwMode="auto">
          <a:xfrm>
            <a:off x="6011863" y="4508500"/>
            <a:ext cx="2951162" cy="879475"/>
          </a:xfrm>
          <a:prstGeom prst="rect">
            <a:avLst/>
          </a:prstGeom>
          <a:solidFill>
            <a:srgbClr val="FFFF99">
              <a:alpha val="28000"/>
            </a:srgbClr>
          </a:solidFill>
          <a:ln w="57150" cmpd="thickThin">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sz="2400">
                <a:solidFill>
                  <a:srgbClr val="0000FF"/>
                </a:solidFill>
              </a:rPr>
              <a:t>Александрійський маяк</a:t>
            </a:r>
            <a:endParaRPr lang="ru-RU" altLang="ru-RU" sz="2400">
              <a:solidFill>
                <a:srgbClr val="0000FF"/>
              </a:solidFill>
            </a:endParaRPr>
          </a:p>
        </p:txBody>
      </p:sp>
      <p:sp>
        <p:nvSpPr>
          <p:cNvPr id="4111" name="Line 15"/>
          <p:cNvSpPr>
            <a:spLocks noChangeShapeType="1"/>
          </p:cNvSpPr>
          <p:nvPr/>
        </p:nvSpPr>
        <p:spPr bwMode="auto">
          <a:xfrm flipH="1" flipV="1">
            <a:off x="2916238" y="1773238"/>
            <a:ext cx="647700" cy="1079500"/>
          </a:xfrm>
          <a:prstGeom prst="line">
            <a:avLst/>
          </a:prstGeom>
          <a:noFill/>
          <a:ln w="57150">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112" name="Line 16"/>
          <p:cNvSpPr>
            <a:spLocks noChangeShapeType="1"/>
          </p:cNvSpPr>
          <p:nvPr/>
        </p:nvSpPr>
        <p:spPr bwMode="auto">
          <a:xfrm flipV="1">
            <a:off x="5507038" y="1628775"/>
            <a:ext cx="217487" cy="1079500"/>
          </a:xfrm>
          <a:prstGeom prst="line">
            <a:avLst/>
          </a:prstGeom>
          <a:noFill/>
          <a:ln w="57150">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113" name="Line 17"/>
          <p:cNvSpPr>
            <a:spLocks noChangeShapeType="1"/>
          </p:cNvSpPr>
          <p:nvPr/>
        </p:nvSpPr>
        <p:spPr bwMode="auto">
          <a:xfrm flipV="1">
            <a:off x="6732588" y="2636838"/>
            <a:ext cx="1008062" cy="863600"/>
          </a:xfrm>
          <a:prstGeom prst="line">
            <a:avLst/>
          </a:prstGeom>
          <a:noFill/>
          <a:ln w="57150">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114" name="Line 18"/>
          <p:cNvSpPr>
            <a:spLocks noChangeShapeType="1"/>
          </p:cNvSpPr>
          <p:nvPr/>
        </p:nvSpPr>
        <p:spPr bwMode="auto">
          <a:xfrm flipH="1">
            <a:off x="2268538" y="4221163"/>
            <a:ext cx="574675" cy="1081087"/>
          </a:xfrm>
          <a:prstGeom prst="line">
            <a:avLst/>
          </a:prstGeom>
          <a:noFill/>
          <a:ln w="57150">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115" name="Line 19"/>
          <p:cNvSpPr>
            <a:spLocks noChangeShapeType="1"/>
          </p:cNvSpPr>
          <p:nvPr/>
        </p:nvSpPr>
        <p:spPr bwMode="auto">
          <a:xfrm>
            <a:off x="4140200" y="4221163"/>
            <a:ext cx="649288" cy="1079500"/>
          </a:xfrm>
          <a:prstGeom prst="line">
            <a:avLst/>
          </a:prstGeom>
          <a:noFill/>
          <a:ln w="57150">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116" name="Line 20"/>
          <p:cNvSpPr>
            <a:spLocks noChangeShapeType="1"/>
          </p:cNvSpPr>
          <p:nvPr/>
        </p:nvSpPr>
        <p:spPr bwMode="auto">
          <a:xfrm>
            <a:off x="5148263" y="4149725"/>
            <a:ext cx="647700" cy="720725"/>
          </a:xfrm>
          <a:prstGeom prst="line">
            <a:avLst/>
          </a:prstGeom>
          <a:noFill/>
          <a:ln w="57150">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117" name="Line 21"/>
          <p:cNvSpPr>
            <a:spLocks noChangeShapeType="1"/>
          </p:cNvSpPr>
          <p:nvPr/>
        </p:nvSpPr>
        <p:spPr bwMode="auto">
          <a:xfrm flipH="1" flipV="1">
            <a:off x="2124075" y="3357563"/>
            <a:ext cx="574675" cy="430212"/>
          </a:xfrm>
          <a:prstGeom prst="line">
            <a:avLst/>
          </a:prstGeom>
          <a:noFill/>
          <a:ln w="57150">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ipe(down)">
                                      <p:cBhvr>
                                        <p:cTn id="7" dur="580">
                                          <p:stCondLst>
                                            <p:cond delay="0"/>
                                          </p:stCondLst>
                                        </p:cTn>
                                        <p:tgtEl>
                                          <p:spTgt spid="4101"/>
                                        </p:tgtEl>
                                      </p:cBhvr>
                                    </p:animEffect>
                                    <p:anim calcmode="lin" valueType="num">
                                      <p:cBhvr>
                                        <p:cTn id="8" dur="1822" tmFilter="0,0; 0.14,0.36; 0.43,0.73; 0.71,0.91; 1.0,1.0">
                                          <p:stCondLst>
                                            <p:cond delay="0"/>
                                          </p:stCondLst>
                                        </p:cTn>
                                        <p:tgtEl>
                                          <p:spTgt spid="410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0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0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0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01"/>
                                        </p:tgtEl>
                                        <p:attrNameLst>
                                          <p:attrName>ppt_y</p:attrName>
                                        </p:attrNameLst>
                                      </p:cBhvr>
                                      <p:tavLst>
                                        <p:tav tm="0" fmla="#ppt_y-sin(pi*$)/81">
                                          <p:val>
                                            <p:fltVal val="0"/>
                                          </p:val>
                                        </p:tav>
                                        <p:tav tm="100000">
                                          <p:val>
                                            <p:fltVal val="1"/>
                                          </p:val>
                                        </p:tav>
                                      </p:tavLst>
                                    </p:anim>
                                    <p:animScale>
                                      <p:cBhvr>
                                        <p:cTn id="13" dur="26">
                                          <p:stCondLst>
                                            <p:cond delay="650"/>
                                          </p:stCondLst>
                                        </p:cTn>
                                        <p:tgtEl>
                                          <p:spTgt spid="4101"/>
                                        </p:tgtEl>
                                      </p:cBhvr>
                                      <p:to x="100000" y="60000"/>
                                    </p:animScale>
                                    <p:animScale>
                                      <p:cBhvr>
                                        <p:cTn id="14" dur="166" decel="50000">
                                          <p:stCondLst>
                                            <p:cond delay="676"/>
                                          </p:stCondLst>
                                        </p:cTn>
                                        <p:tgtEl>
                                          <p:spTgt spid="4101"/>
                                        </p:tgtEl>
                                      </p:cBhvr>
                                      <p:to x="100000" y="100000"/>
                                    </p:animScale>
                                    <p:animScale>
                                      <p:cBhvr>
                                        <p:cTn id="15" dur="26">
                                          <p:stCondLst>
                                            <p:cond delay="1312"/>
                                          </p:stCondLst>
                                        </p:cTn>
                                        <p:tgtEl>
                                          <p:spTgt spid="4101"/>
                                        </p:tgtEl>
                                      </p:cBhvr>
                                      <p:to x="100000" y="80000"/>
                                    </p:animScale>
                                    <p:animScale>
                                      <p:cBhvr>
                                        <p:cTn id="16" dur="166" decel="50000">
                                          <p:stCondLst>
                                            <p:cond delay="1338"/>
                                          </p:stCondLst>
                                        </p:cTn>
                                        <p:tgtEl>
                                          <p:spTgt spid="4101"/>
                                        </p:tgtEl>
                                      </p:cBhvr>
                                      <p:to x="100000" y="100000"/>
                                    </p:animScale>
                                    <p:animScale>
                                      <p:cBhvr>
                                        <p:cTn id="17" dur="26">
                                          <p:stCondLst>
                                            <p:cond delay="1642"/>
                                          </p:stCondLst>
                                        </p:cTn>
                                        <p:tgtEl>
                                          <p:spTgt spid="4101"/>
                                        </p:tgtEl>
                                      </p:cBhvr>
                                      <p:to x="100000" y="90000"/>
                                    </p:animScale>
                                    <p:animScale>
                                      <p:cBhvr>
                                        <p:cTn id="18" dur="166" decel="50000">
                                          <p:stCondLst>
                                            <p:cond delay="1668"/>
                                          </p:stCondLst>
                                        </p:cTn>
                                        <p:tgtEl>
                                          <p:spTgt spid="4101"/>
                                        </p:tgtEl>
                                      </p:cBhvr>
                                      <p:to x="100000" y="100000"/>
                                    </p:animScale>
                                    <p:animScale>
                                      <p:cBhvr>
                                        <p:cTn id="19" dur="26">
                                          <p:stCondLst>
                                            <p:cond delay="1808"/>
                                          </p:stCondLst>
                                        </p:cTn>
                                        <p:tgtEl>
                                          <p:spTgt spid="4101"/>
                                        </p:tgtEl>
                                      </p:cBhvr>
                                      <p:to x="100000" y="95000"/>
                                    </p:animScale>
                                    <p:animScale>
                                      <p:cBhvr>
                                        <p:cTn id="20" dur="166" decel="50000">
                                          <p:stCondLst>
                                            <p:cond delay="1834"/>
                                          </p:stCondLst>
                                        </p:cTn>
                                        <p:tgtEl>
                                          <p:spTgt spid="4101"/>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111"/>
                                        </p:tgtEl>
                                        <p:attrNameLst>
                                          <p:attrName>style.visibility</p:attrName>
                                        </p:attrNameLst>
                                      </p:cBhvr>
                                      <p:to>
                                        <p:strVal val="visible"/>
                                      </p:to>
                                    </p:set>
                                    <p:anim calcmode="lin" valueType="num">
                                      <p:cBhvr>
                                        <p:cTn id="25" dur="500" fill="hold"/>
                                        <p:tgtEl>
                                          <p:spTgt spid="4111"/>
                                        </p:tgtEl>
                                        <p:attrNameLst>
                                          <p:attrName>ppt_w</p:attrName>
                                        </p:attrNameLst>
                                      </p:cBhvr>
                                      <p:tavLst>
                                        <p:tav tm="0">
                                          <p:val>
                                            <p:fltVal val="0"/>
                                          </p:val>
                                        </p:tav>
                                        <p:tav tm="100000">
                                          <p:val>
                                            <p:strVal val="#ppt_w"/>
                                          </p:val>
                                        </p:tav>
                                      </p:tavLst>
                                    </p:anim>
                                    <p:anim calcmode="lin" valueType="num">
                                      <p:cBhvr>
                                        <p:cTn id="26" dur="500" fill="hold"/>
                                        <p:tgtEl>
                                          <p:spTgt spid="4111"/>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4102"/>
                                        </p:tgtEl>
                                        <p:attrNameLst>
                                          <p:attrName>style.visibility</p:attrName>
                                        </p:attrNameLst>
                                      </p:cBhvr>
                                      <p:to>
                                        <p:strVal val="visible"/>
                                      </p:to>
                                    </p:set>
                                    <p:animEffect transition="in" filter="wipe(down)">
                                      <p:cBhvr>
                                        <p:cTn id="31" dur="580">
                                          <p:stCondLst>
                                            <p:cond delay="0"/>
                                          </p:stCondLst>
                                        </p:cTn>
                                        <p:tgtEl>
                                          <p:spTgt spid="4102"/>
                                        </p:tgtEl>
                                      </p:cBhvr>
                                    </p:animEffect>
                                    <p:anim calcmode="lin" valueType="num">
                                      <p:cBhvr>
                                        <p:cTn id="32" dur="1822" tmFilter="0,0; 0.14,0.36; 0.43,0.73; 0.71,0.91; 1.0,1.0">
                                          <p:stCondLst>
                                            <p:cond delay="0"/>
                                          </p:stCondLst>
                                        </p:cTn>
                                        <p:tgtEl>
                                          <p:spTgt spid="410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10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10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10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102"/>
                                        </p:tgtEl>
                                        <p:attrNameLst>
                                          <p:attrName>ppt_y</p:attrName>
                                        </p:attrNameLst>
                                      </p:cBhvr>
                                      <p:tavLst>
                                        <p:tav tm="0" fmla="#ppt_y-sin(pi*$)/81">
                                          <p:val>
                                            <p:fltVal val="0"/>
                                          </p:val>
                                        </p:tav>
                                        <p:tav tm="100000">
                                          <p:val>
                                            <p:fltVal val="1"/>
                                          </p:val>
                                        </p:tav>
                                      </p:tavLst>
                                    </p:anim>
                                    <p:animScale>
                                      <p:cBhvr>
                                        <p:cTn id="37" dur="26">
                                          <p:stCondLst>
                                            <p:cond delay="650"/>
                                          </p:stCondLst>
                                        </p:cTn>
                                        <p:tgtEl>
                                          <p:spTgt spid="4102"/>
                                        </p:tgtEl>
                                      </p:cBhvr>
                                      <p:to x="100000" y="60000"/>
                                    </p:animScale>
                                    <p:animScale>
                                      <p:cBhvr>
                                        <p:cTn id="38" dur="166" decel="50000">
                                          <p:stCondLst>
                                            <p:cond delay="676"/>
                                          </p:stCondLst>
                                        </p:cTn>
                                        <p:tgtEl>
                                          <p:spTgt spid="4102"/>
                                        </p:tgtEl>
                                      </p:cBhvr>
                                      <p:to x="100000" y="100000"/>
                                    </p:animScale>
                                    <p:animScale>
                                      <p:cBhvr>
                                        <p:cTn id="39" dur="26">
                                          <p:stCondLst>
                                            <p:cond delay="1312"/>
                                          </p:stCondLst>
                                        </p:cTn>
                                        <p:tgtEl>
                                          <p:spTgt spid="4102"/>
                                        </p:tgtEl>
                                      </p:cBhvr>
                                      <p:to x="100000" y="80000"/>
                                    </p:animScale>
                                    <p:animScale>
                                      <p:cBhvr>
                                        <p:cTn id="40" dur="166" decel="50000">
                                          <p:stCondLst>
                                            <p:cond delay="1338"/>
                                          </p:stCondLst>
                                        </p:cTn>
                                        <p:tgtEl>
                                          <p:spTgt spid="4102"/>
                                        </p:tgtEl>
                                      </p:cBhvr>
                                      <p:to x="100000" y="100000"/>
                                    </p:animScale>
                                    <p:animScale>
                                      <p:cBhvr>
                                        <p:cTn id="41" dur="26">
                                          <p:stCondLst>
                                            <p:cond delay="1642"/>
                                          </p:stCondLst>
                                        </p:cTn>
                                        <p:tgtEl>
                                          <p:spTgt spid="4102"/>
                                        </p:tgtEl>
                                      </p:cBhvr>
                                      <p:to x="100000" y="90000"/>
                                    </p:animScale>
                                    <p:animScale>
                                      <p:cBhvr>
                                        <p:cTn id="42" dur="166" decel="50000">
                                          <p:stCondLst>
                                            <p:cond delay="1668"/>
                                          </p:stCondLst>
                                        </p:cTn>
                                        <p:tgtEl>
                                          <p:spTgt spid="4102"/>
                                        </p:tgtEl>
                                      </p:cBhvr>
                                      <p:to x="100000" y="100000"/>
                                    </p:animScale>
                                    <p:animScale>
                                      <p:cBhvr>
                                        <p:cTn id="43" dur="26">
                                          <p:stCondLst>
                                            <p:cond delay="1808"/>
                                          </p:stCondLst>
                                        </p:cTn>
                                        <p:tgtEl>
                                          <p:spTgt spid="4102"/>
                                        </p:tgtEl>
                                      </p:cBhvr>
                                      <p:to x="100000" y="95000"/>
                                    </p:animScale>
                                    <p:animScale>
                                      <p:cBhvr>
                                        <p:cTn id="44" dur="166" decel="50000">
                                          <p:stCondLst>
                                            <p:cond delay="1834"/>
                                          </p:stCondLst>
                                        </p:cTn>
                                        <p:tgtEl>
                                          <p:spTgt spid="4102"/>
                                        </p:tgtEl>
                                      </p:cBhvr>
                                      <p:to x="100000" y="100000"/>
                                    </p:animScale>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4112"/>
                                        </p:tgtEl>
                                        <p:attrNameLst>
                                          <p:attrName>style.visibility</p:attrName>
                                        </p:attrNameLst>
                                      </p:cBhvr>
                                      <p:to>
                                        <p:strVal val="visible"/>
                                      </p:to>
                                    </p:set>
                                    <p:anim calcmode="lin" valueType="num">
                                      <p:cBhvr>
                                        <p:cTn id="49" dur="500" fill="hold"/>
                                        <p:tgtEl>
                                          <p:spTgt spid="4112"/>
                                        </p:tgtEl>
                                        <p:attrNameLst>
                                          <p:attrName>ppt_w</p:attrName>
                                        </p:attrNameLst>
                                      </p:cBhvr>
                                      <p:tavLst>
                                        <p:tav tm="0">
                                          <p:val>
                                            <p:fltVal val="0"/>
                                          </p:val>
                                        </p:tav>
                                        <p:tav tm="100000">
                                          <p:val>
                                            <p:strVal val="#ppt_w"/>
                                          </p:val>
                                        </p:tav>
                                      </p:tavLst>
                                    </p:anim>
                                    <p:anim calcmode="lin" valueType="num">
                                      <p:cBhvr>
                                        <p:cTn id="50" dur="500" fill="hold"/>
                                        <p:tgtEl>
                                          <p:spTgt spid="4112"/>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8" presetClass="entr" presetSubtype="0" accel="50000" fill="hold" grpId="0" nodeType="clickEffect">
                                  <p:stCondLst>
                                    <p:cond delay="0"/>
                                  </p:stCondLst>
                                  <p:childTnLst>
                                    <p:set>
                                      <p:cBhvr>
                                        <p:cTn id="54" dur="1" fill="hold">
                                          <p:stCondLst>
                                            <p:cond delay="0"/>
                                          </p:stCondLst>
                                        </p:cTn>
                                        <p:tgtEl>
                                          <p:spTgt spid="4104"/>
                                        </p:tgtEl>
                                        <p:attrNameLst>
                                          <p:attrName>style.visibility</p:attrName>
                                        </p:attrNameLst>
                                      </p:cBhvr>
                                      <p:to>
                                        <p:strVal val="visible"/>
                                      </p:to>
                                    </p:set>
                                    <p:anim calcmode="lin" valueType="num">
                                      <p:cBhvr>
                                        <p:cTn id="55" dur="1000" fill="hold"/>
                                        <p:tgtEl>
                                          <p:spTgt spid="410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6" dur="1000" fill="hold"/>
                                        <p:tgtEl>
                                          <p:spTgt spid="4104"/>
                                        </p:tgtEl>
                                        <p:attrNameLst>
                                          <p:attrName>ppt_x</p:attrName>
                                        </p:attrNameLst>
                                      </p:cBhvr>
                                      <p:tavLst>
                                        <p:tav tm="0">
                                          <p:val>
                                            <p:fltVal val="-1"/>
                                          </p:val>
                                        </p:tav>
                                        <p:tav tm="50000">
                                          <p:val>
                                            <p:fltVal val="0.95"/>
                                          </p:val>
                                        </p:tav>
                                        <p:tav tm="100000">
                                          <p:val>
                                            <p:strVal val="#ppt_x"/>
                                          </p:val>
                                        </p:tav>
                                      </p:tavLst>
                                    </p:anim>
                                    <p:anim calcmode="lin" valueType="num">
                                      <p:cBhvr>
                                        <p:cTn id="57" dur="1000" fill="hold"/>
                                        <p:tgtEl>
                                          <p:spTgt spid="4104"/>
                                        </p:tgtEl>
                                        <p:attrNameLst>
                                          <p:attrName>ppt_y</p:attrName>
                                        </p:attrNameLst>
                                      </p:cBhvr>
                                      <p:tavLst>
                                        <p:tav tm="0">
                                          <p:val>
                                            <p:strVal val="#ppt_y"/>
                                          </p:val>
                                        </p:tav>
                                        <p:tav tm="100000">
                                          <p:val>
                                            <p:strVal val="#ppt_y"/>
                                          </p:val>
                                        </p:tav>
                                      </p:tavLst>
                                    </p:anim>
                                    <p:animEffect transition="in" filter="fade">
                                      <p:cBhvr>
                                        <p:cTn id="58" dur="1000"/>
                                        <p:tgtEl>
                                          <p:spTgt spid="410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4113"/>
                                        </p:tgtEl>
                                        <p:attrNameLst>
                                          <p:attrName>style.visibility</p:attrName>
                                        </p:attrNameLst>
                                      </p:cBhvr>
                                      <p:to>
                                        <p:strVal val="visible"/>
                                      </p:to>
                                    </p:set>
                                    <p:anim calcmode="lin" valueType="num">
                                      <p:cBhvr>
                                        <p:cTn id="63" dur="500" fill="hold"/>
                                        <p:tgtEl>
                                          <p:spTgt spid="4113"/>
                                        </p:tgtEl>
                                        <p:attrNameLst>
                                          <p:attrName>ppt_w</p:attrName>
                                        </p:attrNameLst>
                                      </p:cBhvr>
                                      <p:tavLst>
                                        <p:tav tm="0">
                                          <p:val>
                                            <p:fltVal val="0"/>
                                          </p:val>
                                        </p:tav>
                                        <p:tav tm="100000">
                                          <p:val>
                                            <p:strVal val="#ppt_w"/>
                                          </p:val>
                                        </p:tav>
                                      </p:tavLst>
                                    </p:anim>
                                    <p:anim calcmode="lin" valueType="num">
                                      <p:cBhvr>
                                        <p:cTn id="64" dur="500" fill="hold"/>
                                        <p:tgtEl>
                                          <p:spTgt spid="4113"/>
                                        </p:tgtEl>
                                        <p:attrNameLst>
                                          <p:attrName>ppt_h</p:attrName>
                                        </p:attrNameLst>
                                      </p:cBhvr>
                                      <p:tavLst>
                                        <p:tav tm="0">
                                          <p:val>
                                            <p:fltVal val="0"/>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39" presetClass="entr" presetSubtype="0" accel="100000" fill="hold" grpId="0" nodeType="clickEffect">
                                  <p:stCondLst>
                                    <p:cond delay="0"/>
                                  </p:stCondLst>
                                  <p:childTnLst>
                                    <p:set>
                                      <p:cBhvr>
                                        <p:cTn id="68" dur="1" fill="hold">
                                          <p:stCondLst>
                                            <p:cond delay="0"/>
                                          </p:stCondLst>
                                        </p:cTn>
                                        <p:tgtEl>
                                          <p:spTgt spid="4106"/>
                                        </p:tgtEl>
                                        <p:attrNameLst>
                                          <p:attrName>style.visibility</p:attrName>
                                        </p:attrNameLst>
                                      </p:cBhvr>
                                      <p:to>
                                        <p:strVal val="visible"/>
                                      </p:to>
                                    </p:set>
                                    <p:anim calcmode="lin" valueType="num">
                                      <p:cBhvr>
                                        <p:cTn id="69" dur="500" fill="hold"/>
                                        <p:tgtEl>
                                          <p:spTgt spid="4106"/>
                                        </p:tgtEl>
                                        <p:attrNameLst>
                                          <p:attrName>ppt_h</p:attrName>
                                        </p:attrNameLst>
                                      </p:cBhvr>
                                      <p:tavLst>
                                        <p:tav tm="0">
                                          <p:val>
                                            <p:strVal val="#ppt_h/20"/>
                                          </p:val>
                                        </p:tav>
                                        <p:tav tm="50000">
                                          <p:val>
                                            <p:strVal val="#ppt_h/20"/>
                                          </p:val>
                                        </p:tav>
                                        <p:tav tm="100000">
                                          <p:val>
                                            <p:strVal val="#ppt_h"/>
                                          </p:val>
                                        </p:tav>
                                      </p:tavLst>
                                    </p:anim>
                                    <p:anim calcmode="lin" valueType="num">
                                      <p:cBhvr>
                                        <p:cTn id="70" dur="500" fill="hold"/>
                                        <p:tgtEl>
                                          <p:spTgt spid="4106"/>
                                        </p:tgtEl>
                                        <p:attrNameLst>
                                          <p:attrName>ppt_w</p:attrName>
                                        </p:attrNameLst>
                                      </p:cBhvr>
                                      <p:tavLst>
                                        <p:tav tm="0">
                                          <p:val>
                                            <p:strVal val="#ppt_w+.3"/>
                                          </p:val>
                                        </p:tav>
                                        <p:tav tm="50000">
                                          <p:val>
                                            <p:strVal val="#ppt_w+.3"/>
                                          </p:val>
                                        </p:tav>
                                        <p:tav tm="100000">
                                          <p:val>
                                            <p:strVal val="#ppt_w"/>
                                          </p:val>
                                        </p:tav>
                                      </p:tavLst>
                                    </p:anim>
                                    <p:anim calcmode="lin" valueType="num">
                                      <p:cBhvr>
                                        <p:cTn id="71" dur="500" fill="hold"/>
                                        <p:tgtEl>
                                          <p:spTgt spid="4106"/>
                                        </p:tgtEl>
                                        <p:attrNameLst>
                                          <p:attrName>ppt_x</p:attrName>
                                        </p:attrNameLst>
                                      </p:cBhvr>
                                      <p:tavLst>
                                        <p:tav tm="0">
                                          <p:val>
                                            <p:strVal val="#ppt_x-.3"/>
                                          </p:val>
                                        </p:tav>
                                        <p:tav tm="50000">
                                          <p:val>
                                            <p:strVal val="#ppt_x"/>
                                          </p:val>
                                        </p:tav>
                                        <p:tav tm="100000">
                                          <p:val>
                                            <p:strVal val="#ppt_x"/>
                                          </p:val>
                                        </p:tav>
                                      </p:tavLst>
                                    </p:anim>
                                    <p:anim calcmode="lin" valueType="num">
                                      <p:cBhvr>
                                        <p:cTn id="72" dur="500" fill="hold"/>
                                        <p:tgtEl>
                                          <p:spTgt spid="4106"/>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4116"/>
                                        </p:tgtEl>
                                        <p:attrNameLst>
                                          <p:attrName>style.visibility</p:attrName>
                                        </p:attrNameLst>
                                      </p:cBhvr>
                                      <p:to>
                                        <p:strVal val="visible"/>
                                      </p:to>
                                    </p:set>
                                    <p:anim calcmode="lin" valueType="num">
                                      <p:cBhvr>
                                        <p:cTn id="77" dur="500" fill="hold"/>
                                        <p:tgtEl>
                                          <p:spTgt spid="4116"/>
                                        </p:tgtEl>
                                        <p:attrNameLst>
                                          <p:attrName>ppt_w</p:attrName>
                                        </p:attrNameLst>
                                      </p:cBhvr>
                                      <p:tavLst>
                                        <p:tav tm="0">
                                          <p:val>
                                            <p:fltVal val="0"/>
                                          </p:val>
                                        </p:tav>
                                        <p:tav tm="100000">
                                          <p:val>
                                            <p:strVal val="#ppt_w"/>
                                          </p:val>
                                        </p:tav>
                                      </p:tavLst>
                                    </p:anim>
                                    <p:anim calcmode="lin" valueType="num">
                                      <p:cBhvr>
                                        <p:cTn id="78" dur="500" fill="hold"/>
                                        <p:tgtEl>
                                          <p:spTgt spid="4116"/>
                                        </p:tgtEl>
                                        <p:attrNameLst>
                                          <p:attrName>ppt_h</p:attrName>
                                        </p:attrNameLst>
                                      </p:cBhvr>
                                      <p:tavLst>
                                        <p:tav tm="0">
                                          <p:val>
                                            <p:fltVal val="0"/>
                                          </p:val>
                                        </p:tav>
                                        <p:tav tm="100000">
                                          <p:val>
                                            <p:strVal val="#ppt_h"/>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56" presetClass="entr" presetSubtype="0" fill="hold" grpId="0" nodeType="clickEffect">
                                  <p:stCondLst>
                                    <p:cond delay="0"/>
                                  </p:stCondLst>
                                  <p:iterate type="lt">
                                    <p:tmPct val="10000"/>
                                  </p:iterate>
                                  <p:childTnLst>
                                    <p:set>
                                      <p:cBhvr>
                                        <p:cTn id="82" dur="1" fill="hold">
                                          <p:stCondLst>
                                            <p:cond delay="0"/>
                                          </p:stCondLst>
                                        </p:cTn>
                                        <p:tgtEl>
                                          <p:spTgt spid="4110"/>
                                        </p:tgtEl>
                                        <p:attrNameLst>
                                          <p:attrName>style.visibility</p:attrName>
                                        </p:attrNameLst>
                                      </p:cBhvr>
                                      <p:to>
                                        <p:strVal val="visible"/>
                                      </p:to>
                                    </p:set>
                                    <p:anim by="(-#ppt_w*2)" calcmode="lin" valueType="num">
                                      <p:cBhvr rctx="PPT">
                                        <p:cTn id="83" dur="500" autoRev="1" fill="hold">
                                          <p:stCondLst>
                                            <p:cond delay="0"/>
                                          </p:stCondLst>
                                        </p:cTn>
                                        <p:tgtEl>
                                          <p:spTgt spid="4110"/>
                                        </p:tgtEl>
                                        <p:attrNameLst>
                                          <p:attrName>ppt_w</p:attrName>
                                        </p:attrNameLst>
                                      </p:cBhvr>
                                    </p:anim>
                                    <p:anim by="(#ppt_w*0.50)" calcmode="lin" valueType="num">
                                      <p:cBhvr>
                                        <p:cTn id="84" dur="500" decel="50000" autoRev="1" fill="hold">
                                          <p:stCondLst>
                                            <p:cond delay="0"/>
                                          </p:stCondLst>
                                        </p:cTn>
                                        <p:tgtEl>
                                          <p:spTgt spid="4110"/>
                                        </p:tgtEl>
                                        <p:attrNameLst>
                                          <p:attrName>ppt_x</p:attrName>
                                        </p:attrNameLst>
                                      </p:cBhvr>
                                    </p:anim>
                                    <p:anim from="(-#ppt_h/2)" to="(#ppt_y)" calcmode="lin" valueType="num">
                                      <p:cBhvr>
                                        <p:cTn id="85" dur="1000" fill="hold">
                                          <p:stCondLst>
                                            <p:cond delay="0"/>
                                          </p:stCondLst>
                                        </p:cTn>
                                        <p:tgtEl>
                                          <p:spTgt spid="4110"/>
                                        </p:tgtEl>
                                        <p:attrNameLst>
                                          <p:attrName>ppt_y</p:attrName>
                                        </p:attrNameLst>
                                      </p:cBhvr>
                                    </p:anim>
                                    <p:animRot by="21600000">
                                      <p:cBhvr>
                                        <p:cTn id="86" dur="1000" fill="hold">
                                          <p:stCondLst>
                                            <p:cond delay="0"/>
                                          </p:stCondLst>
                                        </p:cTn>
                                        <p:tgtEl>
                                          <p:spTgt spid="4110"/>
                                        </p:tgtEl>
                                        <p:attrNameLst>
                                          <p:attrName>r</p:attrName>
                                        </p:attrNameLst>
                                      </p:cBhvr>
                                    </p:animRot>
                                  </p:childTnLst>
                                </p:cTn>
                              </p:par>
                            </p:childTnLst>
                          </p:cTn>
                        </p:par>
                      </p:childTnLst>
                    </p:cTn>
                  </p:par>
                  <p:par>
                    <p:cTn id="87" fill="hold" nodeType="clickPar">
                      <p:stCondLst>
                        <p:cond delay="indefinite"/>
                      </p:stCondLst>
                      <p:childTnLst>
                        <p:par>
                          <p:cTn id="88" fill="hold" nodeType="withGroup">
                            <p:stCondLst>
                              <p:cond delay="0"/>
                            </p:stCondLst>
                            <p:childTnLst>
                              <p:par>
                                <p:cTn id="89" presetID="23" presetClass="entr" presetSubtype="16" fill="hold" grpId="0" nodeType="clickEffect">
                                  <p:stCondLst>
                                    <p:cond delay="0"/>
                                  </p:stCondLst>
                                  <p:childTnLst>
                                    <p:set>
                                      <p:cBhvr>
                                        <p:cTn id="90" dur="1" fill="hold">
                                          <p:stCondLst>
                                            <p:cond delay="0"/>
                                          </p:stCondLst>
                                        </p:cTn>
                                        <p:tgtEl>
                                          <p:spTgt spid="4115"/>
                                        </p:tgtEl>
                                        <p:attrNameLst>
                                          <p:attrName>style.visibility</p:attrName>
                                        </p:attrNameLst>
                                      </p:cBhvr>
                                      <p:to>
                                        <p:strVal val="visible"/>
                                      </p:to>
                                    </p:set>
                                    <p:anim calcmode="lin" valueType="num">
                                      <p:cBhvr>
                                        <p:cTn id="91" dur="500" fill="hold"/>
                                        <p:tgtEl>
                                          <p:spTgt spid="4115"/>
                                        </p:tgtEl>
                                        <p:attrNameLst>
                                          <p:attrName>ppt_w</p:attrName>
                                        </p:attrNameLst>
                                      </p:cBhvr>
                                      <p:tavLst>
                                        <p:tav tm="0">
                                          <p:val>
                                            <p:fltVal val="0"/>
                                          </p:val>
                                        </p:tav>
                                        <p:tav tm="100000">
                                          <p:val>
                                            <p:strVal val="#ppt_w"/>
                                          </p:val>
                                        </p:tav>
                                      </p:tavLst>
                                    </p:anim>
                                    <p:anim calcmode="lin" valueType="num">
                                      <p:cBhvr>
                                        <p:cTn id="92" dur="500" fill="hold"/>
                                        <p:tgtEl>
                                          <p:spTgt spid="4115"/>
                                        </p:tgtEl>
                                        <p:attrNameLst>
                                          <p:attrName>ppt_h</p:attrName>
                                        </p:attrNameLst>
                                      </p:cBhvr>
                                      <p:tavLst>
                                        <p:tav tm="0">
                                          <p:val>
                                            <p:fltVal val="0"/>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4109"/>
                                        </p:tgtEl>
                                        <p:attrNameLst>
                                          <p:attrName>style.visibility</p:attrName>
                                        </p:attrNameLst>
                                      </p:cBhvr>
                                      <p:to>
                                        <p:strVal val="visible"/>
                                      </p:to>
                                    </p:set>
                                    <p:animEffect transition="in" filter="wipe(down)">
                                      <p:cBhvr>
                                        <p:cTn id="97" dur="580">
                                          <p:stCondLst>
                                            <p:cond delay="0"/>
                                          </p:stCondLst>
                                        </p:cTn>
                                        <p:tgtEl>
                                          <p:spTgt spid="4109"/>
                                        </p:tgtEl>
                                      </p:cBhvr>
                                    </p:animEffect>
                                    <p:anim calcmode="lin" valueType="num">
                                      <p:cBhvr>
                                        <p:cTn id="98" dur="1822" tmFilter="0,0; 0.14,0.36; 0.43,0.73; 0.71,0.91; 1.0,1.0">
                                          <p:stCondLst>
                                            <p:cond delay="0"/>
                                          </p:stCondLst>
                                        </p:cTn>
                                        <p:tgtEl>
                                          <p:spTgt spid="4109"/>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4109"/>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4109"/>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4109"/>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4109"/>
                                        </p:tgtEl>
                                        <p:attrNameLst>
                                          <p:attrName>ppt_y</p:attrName>
                                        </p:attrNameLst>
                                      </p:cBhvr>
                                      <p:tavLst>
                                        <p:tav tm="0" fmla="#ppt_y-sin(pi*$)/81">
                                          <p:val>
                                            <p:fltVal val="0"/>
                                          </p:val>
                                        </p:tav>
                                        <p:tav tm="100000">
                                          <p:val>
                                            <p:fltVal val="1"/>
                                          </p:val>
                                        </p:tav>
                                      </p:tavLst>
                                    </p:anim>
                                    <p:animScale>
                                      <p:cBhvr>
                                        <p:cTn id="103" dur="26">
                                          <p:stCondLst>
                                            <p:cond delay="650"/>
                                          </p:stCondLst>
                                        </p:cTn>
                                        <p:tgtEl>
                                          <p:spTgt spid="4109"/>
                                        </p:tgtEl>
                                      </p:cBhvr>
                                      <p:to x="100000" y="60000"/>
                                    </p:animScale>
                                    <p:animScale>
                                      <p:cBhvr>
                                        <p:cTn id="104" dur="166" decel="50000">
                                          <p:stCondLst>
                                            <p:cond delay="676"/>
                                          </p:stCondLst>
                                        </p:cTn>
                                        <p:tgtEl>
                                          <p:spTgt spid="4109"/>
                                        </p:tgtEl>
                                      </p:cBhvr>
                                      <p:to x="100000" y="100000"/>
                                    </p:animScale>
                                    <p:animScale>
                                      <p:cBhvr>
                                        <p:cTn id="105" dur="26">
                                          <p:stCondLst>
                                            <p:cond delay="1312"/>
                                          </p:stCondLst>
                                        </p:cTn>
                                        <p:tgtEl>
                                          <p:spTgt spid="4109"/>
                                        </p:tgtEl>
                                      </p:cBhvr>
                                      <p:to x="100000" y="80000"/>
                                    </p:animScale>
                                    <p:animScale>
                                      <p:cBhvr>
                                        <p:cTn id="106" dur="166" decel="50000">
                                          <p:stCondLst>
                                            <p:cond delay="1338"/>
                                          </p:stCondLst>
                                        </p:cTn>
                                        <p:tgtEl>
                                          <p:spTgt spid="4109"/>
                                        </p:tgtEl>
                                      </p:cBhvr>
                                      <p:to x="100000" y="100000"/>
                                    </p:animScale>
                                    <p:animScale>
                                      <p:cBhvr>
                                        <p:cTn id="107" dur="26">
                                          <p:stCondLst>
                                            <p:cond delay="1642"/>
                                          </p:stCondLst>
                                        </p:cTn>
                                        <p:tgtEl>
                                          <p:spTgt spid="4109"/>
                                        </p:tgtEl>
                                      </p:cBhvr>
                                      <p:to x="100000" y="90000"/>
                                    </p:animScale>
                                    <p:animScale>
                                      <p:cBhvr>
                                        <p:cTn id="108" dur="166" decel="50000">
                                          <p:stCondLst>
                                            <p:cond delay="1668"/>
                                          </p:stCondLst>
                                        </p:cTn>
                                        <p:tgtEl>
                                          <p:spTgt spid="4109"/>
                                        </p:tgtEl>
                                      </p:cBhvr>
                                      <p:to x="100000" y="100000"/>
                                    </p:animScale>
                                    <p:animScale>
                                      <p:cBhvr>
                                        <p:cTn id="109" dur="26">
                                          <p:stCondLst>
                                            <p:cond delay="1808"/>
                                          </p:stCondLst>
                                        </p:cTn>
                                        <p:tgtEl>
                                          <p:spTgt spid="4109"/>
                                        </p:tgtEl>
                                      </p:cBhvr>
                                      <p:to x="100000" y="95000"/>
                                    </p:animScale>
                                    <p:animScale>
                                      <p:cBhvr>
                                        <p:cTn id="110" dur="166" decel="50000">
                                          <p:stCondLst>
                                            <p:cond delay="1834"/>
                                          </p:stCondLst>
                                        </p:cTn>
                                        <p:tgtEl>
                                          <p:spTgt spid="4109"/>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3" presetClass="entr" presetSubtype="16" fill="hold" grpId="0" nodeType="clickEffect">
                                  <p:stCondLst>
                                    <p:cond delay="0"/>
                                  </p:stCondLst>
                                  <p:childTnLst>
                                    <p:set>
                                      <p:cBhvr>
                                        <p:cTn id="114" dur="1" fill="hold">
                                          <p:stCondLst>
                                            <p:cond delay="0"/>
                                          </p:stCondLst>
                                        </p:cTn>
                                        <p:tgtEl>
                                          <p:spTgt spid="4114"/>
                                        </p:tgtEl>
                                        <p:attrNameLst>
                                          <p:attrName>style.visibility</p:attrName>
                                        </p:attrNameLst>
                                      </p:cBhvr>
                                      <p:to>
                                        <p:strVal val="visible"/>
                                      </p:to>
                                    </p:set>
                                    <p:anim calcmode="lin" valueType="num">
                                      <p:cBhvr>
                                        <p:cTn id="115" dur="500" fill="hold"/>
                                        <p:tgtEl>
                                          <p:spTgt spid="4114"/>
                                        </p:tgtEl>
                                        <p:attrNameLst>
                                          <p:attrName>ppt_w</p:attrName>
                                        </p:attrNameLst>
                                      </p:cBhvr>
                                      <p:tavLst>
                                        <p:tav tm="0">
                                          <p:val>
                                            <p:fltVal val="0"/>
                                          </p:val>
                                        </p:tav>
                                        <p:tav tm="100000">
                                          <p:val>
                                            <p:strVal val="#ppt_w"/>
                                          </p:val>
                                        </p:tav>
                                      </p:tavLst>
                                    </p:anim>
                                    <p:anim calcmode="lin" valueType="num">
                                      <p:cBhvr>
                                        <p:cTn id="116" dur="500" fill="hold"/>
                                        <p:tgtEl>
                                          <p:spTgt spid="4114"/>
                                        </p:tgtEl>
                                        <p:attrNameLst>
                                          <p:attrName>ppt_h</p:attrName>
                                        </p:attrNameLst>
                                      </p:cBhvr>
                                      <p:tavLst>
                                        <p:tav tm="0">
                                          <p:val>
                                            <p:fltVal val="0"/>
                                          </p:val>
                                        </p:tav>
                                        <p:tav tm="100000">
                                          <p:val>
                                            <p:strVal val="#ppt_h"/>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16" fill="hold" grpId="0" nodeType="clickEffect">
                                  <p:stCondLst>
                                    <p:cond delay="0"/>
                                  </p:stCondLst>
                                  <p:childTnLst>
                                    <p:set>
                                      <p:cBhvr>
                                        <p:cTn id="120" dur="1" fill="hold">
                                          <p:stCondLst>
                                            <p:cond delay="0"/>
                                          </p:stCondLst>
                                        </p:cTn>
                                        <p:tgtEl>
                                          <p:spTgt spid="4108"/>
                                        </p:tgtEl>
                                        <p:attrNameLst>
                                          <p:attrName>style.visibility</p:attrName>
                                        </p:attrNameLst>
                                      </p:cBhvr>
                                      <p:to>
                                        <p:strVal val="visible"/>
                                      </p:to>
                                    </p:set>
                                    <p:anim calcmode="lin" valueType="num">
                                      <p:cBhvr>
                                        <p:cTn id="121" dur="500" fill="hold"/>
                                        <p:tgtEl>
                                          <p:spTgt spid="4108"/>
                                        </p:tgtEl>
                                        <p:attrNameLst>
                                          <p:attrName>ppt_w</p:attrName>
                                        </p:attrNameLst>
                                      </p:cBhvr>
                                      <p:tavLst>
                                        <p:tav tm="0">
                                          <p:val>
                                            <p:fltVal val="0"/>
                                          </p:val>
                                        </p:tav>
                                        <p:tav tm="100000">
                                          <p:val>
                                            <p:strVal val="#ppt_w"/>
                                          </p:val>
                                        </p:tav>
                                      </p:tavLst>
                                    </p:anim>
                                    <p:anim calcmode="lin" valueType="num">
                                      <p:cBhvr>
                                        <p:cTn id="122" dur="500" fill="hold"/>
                                        <p:tgtEl>
                                          <p:spTgt spid="4108"/>
                                        </p:tgtEl>
                                        <p:attrNameLst>
                                          <p:attrName>ppt_h</p:attrName>
                                        </p:attrNameLst>
                                      </p:cBhvr>
                                      <p:tavLst>
                                        <p:tav tm="0">
                                          <p:val>
                                            <p:fltVal val="0"/>
                                          </p:val>
                                        </p:tav>
                                        <p:tav tm="100000">
                                          <p:val>
                                            <p:strVal val="#ppt_h"/>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3" presetClass="entr" presetSubtype="16" fill="hold" grpId="0" nodeType="clickEffect">
                                  <p:stCondLst>
                                    <p:cond delay="0"/>
                                  </p:stCondLst>
                                  <p:childTnLst>
                                    <p:set>
                                      <p:cBhvr>
                                        <p:cTn id="126" dur="1" fill="hold">
                                          <p:stCondLst>
                                            <p:cond delay="0"/>
                                          </p:stCondLst>
                                        </p:cTn>
                                        <p:tgtEl>
                                          <p:spTgt spid="4117"/>
                                        </p:tgtEl>
                                        <p:attrNameLst>
                                          <p:attrName>style.visibility</p:attrName>
                                        </p:attrNameLst>
                                      </p:cBhvr>
                                      <p:to>
                                        <p:strVal val="visible"/>
                                      </p:to>
                                    </p:set>
                                    <p:anim calcmode="lin" valueType="num">
                                      <p:cBhvr>
                                        <p:cTn id="127" dur="500" fill="hold"/>
                                        <p:tgtEl>
                                          <p:spTgt spid="4117"/>
                                        </p:tgtEl>
                                        <p:attrNameLst>
                                          <p:attrName>ppt_w</p:attrName>
                                        </p:attrNameLst>
                                      </p:cBhvr>
                                      <p:tavLst>
                                        <p:tav tm="0">
                                          <p:val>
                                            <p:fltVal val="0"/>
                                          </p:val>
                                        </p:tav>
                                        <p:tav tm="100000">
                                          <p:val>
                                            <p:strVal val="#ppt_w"/>
                                          </p:val>
                                        </p:tav>
                                      </p:tavLst>
                                    </p:anim>
                                    <p:anim calcmode="lin" valueType="num">
                                      <p:cBhvr>
                                        <p:cTn id="128" dur="500" fill="hold"/>
                                        <p:tgtEl>
                                          <p:spTgt spid="4117"/>
                                        </p:tgtEl>
                                        <p:attrNameLst>
                                          <p:attrName>ppt_h</p:attrName>
                                        </p:attrNameLst>
                                      </p:cBhvr>
                                      <p:tavLst>
                                        <p:tav tm="0">
                                          <p:val>
                                            <p:fltVal val="0"/>
                                          </p:val>
                                        </p:tav>
                                        <p:tav tm="100000">
                                          <p:val>
                                            <p:strVal val="#ppt_h"/>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30" presetClass="entr" presetSubtype="0" fill="hold" grpId="0" nodeType="clickEffect">
                                  <p:stCondLst>
                                    <p:cond delay="0"/>
                                  </p:stCondLst>
                                  <p:childTnLst>
                                    <p:set>
                                      <p:cBhvr>
                                        <p:cTn id="132" dur="1" fill="hold">
                                          <p:stCondLst>
                                            <p:cond delay="0"/>
                                          </p:stCondLst>
                                        </p:cTn>
                                        <p:tgtEl>
                                          <p:spTgt spid="4107"/>
                                        </p:tgtEl>
                                        <p:attrNameLst>
                                          <p:attrName>style.visibility</p:attrName>
                                        </p:attrNameLst>
                                      </p:cBhvr>
                                      <p:to>
                                        <p:strVal val="visible"/>
                                      </p:to>
                                    </p:set>
                                    <p:animEffect transition="in" filter="fade">
                                      <p:cBhvr>
                                        <p:cTn id="133" dur="800" decel="100000"/>
                                        <p:tgtEl>
                                          <p:spTgt spid="4107"/>
                                        </p:tgtEl>
                                      </p:cBhvr>
                                    </p:animEffect>
                                    <p:anim calcmode="lin" valueType="num">
                                      <p:cBhvr>
                                        <p:cTn id="134" dur="800" decel="100000" fill="hold"/>
                                        <p:tgtEl>
                                          <p:spTgt spid="4107"/>
                                        </p:tgtEl>
                                        <p:attrNameLst>
                                          <p:attrName>style.rotation</p:attrName>
                                        </p:attrNameLst>
                                      </p:cBhvr>
                                      <p:tavLst>
                                        <p:tav tm="0">
                                          <p:val>
                                            <p:fltVal val="-90"/>
                                          </p:val>
                                        </p:tav>
                                        <p:tav tm="100000">
                                          <p:val>
                                            <p:fltVal val="0"/>
                                          </p:val>
                                        </p:tav>
                                      </p:tavLst>
                                    </p:anim>
                                    <p:anim calcmode="lin" valueType="num">
                                      <p:cBhvr>
                                        <p:cTn id="135" dur="800" decel="100000" fill="hold"/>
                                        <p:tgtEl>
                                          <p:spTgt spid="4107"/>
                                        </p:tgtEl>
                                        <p:attrNameLst>
                                          <p:attrName>ppt_x</p:attrName>
                                        </p:attrNameLst>
                                      </p:cBhvr>
                                      <p:tavLst>
                                        <p:tav tm="0">
                                          <p:val>
                                            <p:strVal val="#ppt_x+0.4"/>
                                          </p:val>
                                        </p:tav>
                                        <p:tav tm="100000">
                                          <p:val>
                                            <p:strVal val="#ppt_x-0.05"/>
                                          </p:val>
                                        </p:tav>
                                      </p:tavLst>
                                    </p:anim>
                                    <p:anim calcmode="lin" valueType="num">
                                      <p:cBhvr>
                                        <p:cTn id="136" dur="800" decel="100000" fill="hold"/>
                                        <p:tgtEl>
                                          <p:spTgt spid="4107"/>
                                        </p:tgtEl>
                                        <p:attrNameLst>
                                          <p:attrName>ppt_y</p:attrName>
                                        </p:attrNameLst>
                                      </p:cBhvr>
                                      <p:tavLst>
                                        <p:tav tm="0">
                                          <p:val>
                                            <p:strVal val="#ppt_y-0.4"/>
                                          </p:val>
                                        </p:tav>
                                        <p:tav tm="100000">
                                          <p:val>
                                            <p:strVal val="#ppt_y+0.1"/>
                                          </p:val>
                                        </p:tav>
                                      </p:tavLst>
                                    </p:anim>
                                    <p:anim calcmode="lin" valueType="num">
                                      <p:cBhvr>
                                        <p:cTn id="137" dur="200" accel="100000" fill="hold">
                                          <p:stCondLst>
                                            <p:cond delay="800"/>
                                          </p:stCondLst>
                                        </p:cTn>
                                        <p:tgtEl>
                                          <p:spTgt spid="4107"/>
                                        </p:tgtEl>
                                        <p:attrNameLst>
                                          <p:attrName>ppt_x</p:attrName>
                                        </p:attrNameLst>
                                      </p:cBhvr>
                                      <p:tavLst>
                                        <p:tav tm="0">
                                          <p:val>
                                            <p:strVal val="#ppt_x-0.05"/>
                                          </p:val>
                                        </p:tav>
                                        <p:tav tm="100000">
                                          <p:val>
                                            <p:strVal val="#ppt_x"/>
                                          </p:val>
                                        </p:tav>
                                      </p:tavLst>
                                    </p:anim>
                                    <p:anim calcmode="lin" valueType="num">
                                      <p:cBhvr>
                                        <p:cTn id="138" dur="200" accel="100000" fill="hold">
                                          <p:stCondLst>
                                            <p:cond delay="800"/>
                                          </p:stCondLst>
                                        </p:cTn>
                                        <p:tgtEl>
                                          <p:spTgt spid="410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4" grpId="0" animBg="1"/>
      <p:bldP spid="4106" grpId="0" animBg="1"/>
      <p:bldP spid="4107" grpId="0" animBg="1"/>
      <p:bldP spid="4108" grpId="0" animBg="1"/>
      <p:bldP spid="4109" grpId="0" animBg="1"/>
      <p:bldP spid="4110" grpId="0" animBg="1"/>
      <p:bldP spid="4111" grpId="0" animBg="1"/>
      <p:bldP spid="4112" grpId="0" animBg="1"/>
      <p:bldP spid="4113" grpId="0" animBg="1"/>
      <p:bldP spid="4114" grpId="0" animBg="1"/>
      <p:bldP spid="4115" grpId="0" animBg="1"/>
      <p:bldP spid="4116" grpId="0" animBg="1"/>
      <p:bldP spid="41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91513" cy="1785937"/>
          </a:xfrm>
        </p:spPr>
        <p:txBody>
          <a:bodyPr/>
          <a:lstStyle/>
          <a:p>
            <a:r>
              <a:rPr lang="uk-UA" altLang="ru-RU" sz="5400">
                <a:solidFill>
                  <a:srgbClr val="FF5050"/>
                </a:solidFill>
                <a:latin typeface="Wide Latin" panose="020A0A07050505020404" pitchFamily="18" charset="0"/>
              </a:rPr>
              <a:t>Ч</a:t>
            </a:r>
            <a:r>
              <a:rPr lang="en-US" altLang="ru-RU" sz="5400">
                <a:solidFill>
                  <a:srgbClr val="FF5050"/>
                </a:solidFill>
                <a:latin typeface="Wide Latin" panose="020A0A07050505020404" pitchFamily="18" charset="0"/>
              </a:rPr>
              <a:t>oMy</a:t>
            </a:r>
            <a:r>
              <a:rPr lang="uk-UA" altLang="ru-RU" sz="5400">
                <a:solidFill>
                  <a:srgbClr val="FF5050"/>
                </a:solidFill>
                <a:latin typeface="Wide Latin" panose="020A0A07050505020404" pitchFamily="18" charset="0"/>
              </a:rPr>
              <a:t> </a:t>
            </a:r>
            <a:r>
              <a:rPr lang="en-US" altLang="ru-RU" sz="5400">
                <a:solidFill>
                  <a:srgbClr val="FF5050"/>
                </a:solidFill>
                <a:latin typeface="Wide Latin" panose="020A0A07050505020404" pitchFamily="18" charset="0"/>
              </a:rPr>
              <a:t>caMe</a:t>
            </a:r>
            <a:r>
              <a:rPr lang="uk-UA" altLang="ru-RU" sz="5400">
                <a:solidFill>
                  <a:srgbClr val="FF5050"/>
                </a:solidFill>
                <a:latin typeface="Wide Latin" panose="020A0A07050505020404" pitchFamily="18" charset="0"/>
              </a:rPr>
              <a:t> </a:t>
            </a:r>
            <a:r>
              <a:rPr lang="en-US" altLang="ru-RU" sz="5400">
                <a:solidFill>
                  <a:srgbClr val="FF5050"/>
                </a:solidFill>
                <a:latin typeface="Wide Latin" panose="020A0A07050505020404" pitchFamily="18" charset="0"/>
              </a:rPr>
              <a:t>ciM?</a:t>
            </a:r>
            <a:endParaRPr lang="ru-RU" altLang="ru-RU" sz="5400">
              <a:solidFill>
                <a:srgbClr val="FF5050"/>
              </a:solidFill>
              <a:latin typeface="Wide Latin" panose="020A0A07050505020404" pitchFamily="18" charset="0"/>
            </a:endParaRPr>
          </a:p>
        </p:txBody>
      </p:sp>
      <p:sp>
        <p:nvSpPr>
          <p:cNvPr id="5123" name="Rectangle 3"/>
          <p:cNvSpPr>
            <a:spLocks noGrp="1" noChangeArrowheads="1"/>
          </p:cNvSpPr>
          <p:nvPr>
            <p:ph type="body" idx="1"/>
          </p:nvPr>
        </p:nvSpPr>
        <p:spPr>
          <a:xfrm>
            <a:off x="539750" y="2349500"/>
            <a:ext cx="8229600" cy="4192588"/>
          </a:xfrm>
          <a:solidFill>
            <a:srgbClr val="00FF00">
              <a:alpha val="20000"/>
            </a:srgbClr>
          </a:solidFill>
        </p:spPr>
        <p:txBody>
          <a:bodyPr/>
          <a:lstStyle/>
          <a:p>
            <a:pPr>
              <a:buFontTx/>
              <a:buNone/>
            </a:pPr>
            <a:r>
              <a:rPr lang="uk-UA" altLang="ru-RU" sz="2000"/>
              <a:t>           </a:t>
            </a:r>
            <a:r>
              <a:rPr lang="uk-UA" altLang="ru-RU" sz="2000" i="1"/>
              <a:t>У багатьох народів стародавнього світу сім вважалося особливим. Наприклад, у єгипетській і вавилонській філософії й астрономії воно розглядалося як сума двох “життєвих чисел”: три й чотири. Пояснювалося це так: троє людей – батько, мати й дитина – становлять основу життя, а чотири – це кількість сторін світу й напрямків вітру, звідки приходить дощ – живильна волога, що робить землю плодоносною.</a:t>
            </a:r>
          </a:p>
          <a:p>
            <a:pPr>
              <a:buFontTx/>
              <a:buNone/>
            </a:pPr>
            <a:r>
              <a:rPr lang="uk-UA" altLang="ru-RU" sz="2000" i="1"/>
              <a:t>           Також шанував число сім і грецький філософ, математик Піфагор, і давні євреї, і стародавні греки.</a:t>
            </a:r>
          </a:p>
          <a:p>
            <a:pPr>
              <a:buFontTx/>
              <a:buNone/>
            </a:pPr>
            <a:r>
              <a:rPr lang="uk-UA" altLang="ru-RU" sz="2000" i="1"/>
              <a:t>           Отже, число “сім” здавна займало особливе місце в людській уяві, історичній пам'яті та міфології. Мабуть, тому в перших загадках про великі чудеса йшлося саме про сім чудес світу.</a:t>
            </a:r>
            <a:endParaRPr lang="ru-RU" altLang="ru-RU" sz="2000" i="1"/>
          </a:p>
        </p:txBody>
      </p:sp>
      <p:pic>
        <p:nvPicPr>
          <p:cNvPr id="5124" name="Picture 4" descr="Photo (13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341438"/>
            <a:ext cx="1439862" cy="96996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geolpt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5300663"/>
            <a:ext cx="3810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geolpt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4581525"/>
            <a:ext cx="3810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geolpt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349500"/>
            <a:ext cx="3810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3" nodeType="clickEffect">
                                  <p:stCondLst>
                                    <p:cond delay="0"/>
                                  </p:stCondLst>
                                  <p:iterate type="lt">
                                    <p:tmPct val="10000"/>
                                  </p:iterate>
                                  <p:childTnLst>
                                    <p:set>
                                      <p:cBhvr>
                                        <p:cTn id="6" dur="1" fill="hold">
                                          <p:stCondLst>
                                            <p:cond delay="0"/>
                                          </p:stCondLst>
                                        </p:cTn>
                                        <p:tgtEl>
                                          <p:spTgt spid="5122"/>
                                        </p:tgtEl>
                                        <p:attrNameLst>
                                          <p:attrName>style.visibility</p:attrName>
                                        </p:attrNameLst>
                                      </p:cBhvr>
                                      <p:to>
                                        <p:strVal val="visible"/>
                                      </p:to>
                                    </p:set>
                                    <p:anim by="(-#ppt_w*2)" calcmode="lin" valueType="num">
                                      <p:cBhvr rctx="PPT">
                                        <p:cTn id="7" dur="500" autoRev="1" fill="hold">
                                          <p:stCondLst>
                                            <p:cond delay="0"/>
                                          </p:stCondLst>
                                        </p:cTn>
                                        <p:tgtEl>
                                          <p:spTgt spid="5122"/>
                                        </p:tgtEl>
                                        <p:attrNameLst>
                                          <p:attrName>ppt_w</p:attrName>
                                        </p:attrNameLst>
                                      </p:cBhvr>
                                    </p:anim>
                                    <p:anim by="(#ppt_w*0.50)" calcmode="lin" valueType="num">
                                      <p:cBhvr>
                                        <p:cTn id="8" dur="500" decel="50000" autoRev="1" fill="hold">
                                          <p:stCondLst>
                                            <p:cond delay="0"/>
                                          </p:stCondLst>
                                        </p:cTn>
                                        <p:tgtEl>
                                          <p:spTgt spid="5122"/>
                                        </p:tgtEl>
                                        <p:attrNameLst>
                                          <p:attrName>ppt_x</p:attrName>
                                        </p:attrNameLst>
                                      </p:cBhvr>
                                    </p:anim>
                                    <p:anim from="(-#ppt_h/2)" to="(#ppt_y)" calcmode="lin" valueType="num">
                                      <p:cBhvr>
                                        <p:cTn id="9" dur="1000" fill="hold">
                                          <p:stCondLst>
                                            <p:cond delay="0"/>
                                          </p:stCondLst>
                                        </p:cTn>
                                        <p:tgtEl>
                                          <p:spTgt spid="5122"/>
                                        </p:tgtEl>
                                        <p:attrNameLst>
                                          <p:attrName>ppt_y</p:attrName>
                                        </p:attrNameLst>
                                      </p:cBhvr>
                                    </p:anim>
                                    <p:animRot by="21600000">
                                      <p:cBhvr>
                                        <p:cTn id="10" dur="1000" fill="hold">
                                          <p:stCondLst>
                                            <p:cond delay="0"/>
                                          </p:stCondLst>
                                        </p:cTn>
                                        <p:tgtEl>
                                          <p:spTgt spid="5122"/>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5123">
                                            <p:bg/>
                                          </p:spTgt>
                                        </p:tgtEl>
                                        <p:attrNameLst>
                                          <p:attrName>style.visibility</p:attrName>
                                        </p:attrNameLst>
                                      </p:cBhvr>
                                      <p:to>
                                        <p:strVal val="visible"/>
                                      </p:to>
                                    </p:set>
                                    <p:anim calcmode="lin" valueType="num">
                                      <p:cBhvr>
                                        <p:cTn id="15" dur="2000" fill="hold"/>
                                        <p:tgtEl>
                                          <p:spTgt spid="5123">
                                            <p:bg/>
                                          </p:spTgt>
                                        </p:tgtEl>
                                        <p:attrNameLst>
                                          <p:attrName>ppt_w</p:attrName>
                                        </p:attrNameLst>
                                      </p:cBhvr>
                                      <p:tavLst>
                                        <p:tav tm="0">
                                          <p:val>
                                            <p:fltVal val="0"/>
                                          </p:val>
                                        </p:tav>
                                        <p:tav tm="100000">
                                          <p:val>
                                            <p:strVal val="#ppt_w"/>
                                          </p:val>
                                        </p:tav>
                                      </p:tavLst>
                                    </p:anim>
                                    <p:anim calcmode="lin" valueType="num">
                                      <p:cBhvr>
                                        <p:cTn id="16" dur="2000" fill="hold"/>
                                        <p:tgtEl>
                                          <p:spTgt spid="5123">
                                            <p:bg/>
                                          </p:spTgt>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5123">
                                            <p:txEl>
                                              <p:pRg st="0" end="0"/>
                                            </p:txEl>
                                          </p:spTgt>
                                        </p:tgtEl>
                                        <p:attrNameLst>
                                          <p:attrName>style.visibility</p:attrName>
                                        </p:attrNameLst>
                                      </p:cBhvr>
                                      <p:to>
                                        <p:strVal val="visible"/>
                                      </p:to>
                                    </p:set>
                                    <p:anim calcmode="lin" valueType="num">
                                      <p:cBhvr>
                                        <p:cTn id="21" dur="20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22" dur="2000" fill="hold"/>
                                        <p:tgtEl>
                                          <p:spTgt spid="51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5123">
                                            <p:txEl>
                                              <p:pRg st="1" end="1"/>
                                            </p:txEl>
                                          </p:spTgt>
                                        </p:tgtEl>
                                        <p:attrNameLst>
                                          <p:attrName>style.visibility</p:attrName>
                                        </p:attrNameLst>
                                      </p:cBhvr>
                                      <p:to>
                                        <p:strVal val="visible"/>
                                      </p:to>
                                    </p:set>
                                    <p:anim calcmode="lin" valueType="num">
                                      <p:cBhvr>
                                        <p:cTn id="27" dur="20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28" dur="2000" fill="hold"/>
                                        <p:tgtEl>
                                          <p:spTgt spid="512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5123">
                                            <p:txEl>
                                              <p:pRg st="2" end="2"/>
                                            </p:txEl>
                                          </p:spTgt>
                                        </p:tgtEl>
                                        <p:attrNameLst>
                                          <p:attrName>style.visibility</p:attrName>
                                        </p:attrNameLst>
                                      </p:cBhvr>
                                      <p:to>
                                        <p:strVal val="visible"/>
                                      </p:to>
                                    </p:set>
                                    <p:anim calcmode="lin" valueType="num">
                                      <p:cBhvr>
                                        <p:cTn id="33" dur="20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34" dur="2000" fill="hold"/>
                                        <p:tgtEl>
                                          <p:spTgt spid="512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5" presetClass="entr" presetSubtype="0" fill="hold" nodeType="clickEffect">
                                  <p:stCondLst>
                                    <p:cond delay="0"/>
                                  </p:stCondLst>
                                  <p:childTnLst>
                                    <p:set>
                                      <p:cBhvr>
                                        <p:cTn id="38" dur="1" fill="hold">
                                          <p:stCondLst>
                                            <p:cond delay="0"/>
                                          </p:stCondLst>
                                        </p:cTn>
                                        <p:tgtEl>
                                          <p:spTgt spid="5124"/>
                                        </p:tgtEl>
                                        <p:attrNameLst>
                                          <p:attrName>style.visibility</p:attrName>
                                        </p:attrNameLst>
                                      </p:cBhvr>
                                      <p:to>
                                        <p:strVal val="visible"/>
                                      </p:to>
                                    </p:set>
                                    <p:animEffect transition="in" filter="fade">
                                      <p:cBhvr>
                                        <p:cTn id="39" dur="2000"/>
                                        <p:tgtEl>
                                          <p:spTgt spid="5124"/>
                                        </p:tgtEl>
                                      </p:cBhvr>
                                    </p:animEffect>
                                    <p:anim calcmode="lin" valueType="num">
                                      <p:cBhvr>
                                        <p:cTn id="40" dur="2000" fill="hold"/>
                                        <p:tgtEl>
                                          <p:spTgt spid="5124"/>
                                        </p:tgtEl>
                                        <p:attrNameLst>
                                          <p:attrName>style.rotation</p:attrName>
                                        </p:attrNameLst>
                                      </p:cBhvr>
                                      <p:tavLst>
                                        <p:tav tm="0">
                                          <p:val>
                                            <p:fltVal val="720"/>
                                          </p:val>
                                        </p:tav>
                                        <p:tav tm="100000">
                                          <p:val>
                                            <p:fltVal val="0"/>
                                          </p:val>
                                        </p:tav>
                                      </p:tavLst>
                                    </p:anim>
                                    <p:anim calcmode="lin" valueType="num">
                                      <p:cBhvr>
                                        <p:cTn id="41" dur="2000" fill="hold"/>
                                        <p:tgtEl>
                                          <p:spTgt spid="5124"/>
                                        </p:tgtEl>
                                        <p:attrNameLst>
                                          <p:attrName>ppt_h</p:attrName>
                                        </p:attrNameLst>
                                      </p:cBhvr>
                                      <p:tavLst>
                                        <p:tav tm="0">
                                          <p:val>
                                            <p:fltVal val="0"/>
                                          </p:val>
                                        </p:tav>
                                        <p:tav tm="100000">
                                          <p:val>
                                            <p:strVal val="#ppt_h"/>
                                          </p:val>
                                        </p:tav>
                                      </p:tavLst>
                                    </p:anim>
                                    <p:anim calcmode="lin" valueType="num">
                                      <p:cBhvr>
                                        <p:cTn id="42" dur="2000" fill="hold"/>
                                        <p:tgtEl>
                                          <p:spTgt spid="5124"/>
                                        </p:tgtEl>
                                        <p:attrNameLst>
                                          <p:attrName>ppt_w</p:attrName>
                                        </p:attrNameLst>
                                      </p:cBhvr>
                                      <p:tavLst>
                                        <p:tav tm="0">
                                          <p:val>
                                            <p:fltVal val="0"/>
                                          </p:val>
                                        </p:tav>
                                        <p:tav tm="100000">
                                          <p:val>
                                            <p:strVal val="#ppt_w"/>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9" presetClass="entr" presetSubtype="10" fill="hold" nodeType="clickEffect">
                                  <p:stCondLst>
                                    <p:cond delay="0"/>
                                  </p:stCondLst>
                                  <p:childTnLst>
                                    <p:set>
                                      <p:cBhvr>
                                        <p:cTn id="46" dur="1" fill="hold">
                                          <p:stCondLst>
                                            <p:cond delay="0"/>
                                          </p:stCondLst>
                                        </p:cTn>
                                        <p:tgtEl>
                                          <p:spTgt spid="5128"/>
                                        </p:tgtEl>
                                        <p:attrNameLst>
                                          <p:attrName>style.visibility</p:attrName>
                                        </p:attrNameLst>
                                      </p:cBhvr>
                                      <p:to>
                                        <p:strVal val="visible"/>
                                      </p:to>
                                    </p:set>
                                    <p:anim calcmode="lin" valueType="num">
                                      <p:cBhvr>
                                        <p:cTn id="47" dur="5000" fill="hold"/>
                                        <p:tgtEl>
                                          <p:spTgt spid="5128"/>
                                        </p:tgtEl>
                                        <p:attrNameLst>
                                          <p:attrName>ppt_w</p:attrName>
                                        </p:attrNameLst>
                                      </p:cBhvr>
                                      <p:tavLst>
                                        <p:tav tm="0" fmla="#ppt_w*sin(2.5*pi*$)">
                                          <p:val>
                                            <p:fltVal val="0"/>
                                          </p:val>
                                        </p:tav>
                                        <p:tav tm="100000">
                                          <p:val>
                                            <p:fltVal val="1"/>
                                          </p:val>
                                        </p:tav>
                                      </p:tavLst>
                                    </p:anim>
                                    <p:anim calcmode="lin" valueType="num">
                                      <p:cBhvr>
                                        <p:cTn id="48" dur="5000" fill="hold"/>
                                        <p:tgtEl>
                                          <p:spTgt spid="5128"/>
                                        </p:tgtEl>
                                        <p:attrNameLst>
                                          <p:attrName>ppt_h</p:attrName>
                                        </p:attrNameLst>
                                      </p:cBhvr>
                                      <p:tavLst>
                                        <p:tav tm="0">
                                          <p:val>
                                            <p:strVal val="#ppt_h"/>
                                          </p:val>
                                        </p:tav>
                                        <p:tav tm="100000">
                                          <p:val>
                                            <p:strVal val="#ppt_h"/>
                                          </p:val>
                                        </p:tav>
                                      </p:tavLst>
                                    </p:anim>
                                  </p:childTnLst>
                                </p:cTn>
                              </p:par>
                              <p:par>
                                <p:cTn id="49" presetID="19" presetClass="entr" presetSubtype="10" fill="hold" nodeType="withEffect">
                                  <p:stCondLst>
                                    <p:cond delay="0"/>
                                  </p:stCondLst>
                                  <p:childTnLst>
                                    <p:set>
                                      <p:cBhvr>
                                        <p:cTn id="50" dur="1" fill="hold">
                                          <p:stCondLst>
                                            <p:cond delay="0"/>
                                          </p:stCondLst>
                                        </p:cTn>
                                        <p:tgtEl>
                                          <p:spTgt spid="5127"/>
                                        </p:tgtEl>
                                        <p:attrNameLst>
                                          <p:attrName>style.visibility</p:attrName>
                                        </p:attrNameLst>
                                      </p:cBhvr>
                                      <p:to>
                                        <p:strVal val="visible"/>
                                      </p:to>
                                    </p:set>
                                    <p:anim calcmode="lin" valueType="num">
                                      <p:cBhvr>
                                        <p:cTn id="51" dur="5000" fill="hold"/>
                                        <p:tgtEl>
                                          <p:spTgt spid="5127"/>
                                        </p:tgtEl>
                                        <p:attrNameLst>
                                          <p:attrName>ppt_w</p:attrName>
                                        </p:attrNameLst>
                                      </p:cBhvr>
                                      <p:tavLst>
                                        <p:tav tm="0" fmla="#ppt_w*sin(2.5*pi*$)">
                                          <p:val>
                                            <p:fltVal val="0"/>
                                          </p:val>
                                        </p:tav>
                                        <p:tav tm="100000">
                                          <p:val>
                                            <p:fltVal val="1"/>
                                          </p:val>
                                        </p:tav>
                                      </p:tavLst>
                                    </p:anim>
                                    <p:anim calcmode="lin" valueType="num">
                                      <p:cBhvr>
                                        <p:cTn id="52" dur="5000" fill="hold"/>
                                        <p:tgtEl>
                                          <p:spTgt spid="5127"/>
                                        </p:tgtEl>
                                        <p:attrNameLst>
                                          <p:attrName>ppt_h</p:attrName>
                                        </p:attrNameLst>
                                      </p:cBhvr>
                                      <p:tavLst>
                                        <p:tav tm="0">
                                          <p:val>
                                            <p:strVal val="#ppt_h"/>
                                          </p:val>
                                        </p:tav>
                                        <p:tav tm="100000">
                                          <p:val>
                                            <p:strVal val="#ppt_h"/>
                                          </p:val>
                                        </p:tav>
                                      </p:tavLst>
                                    </p:anim>
                                  </p:childTnLst>
                                </p:cTn>
                              </p:par>
                              <p:par>
                                <p:cTn id="53" presetID="19" presetClass="entr" presetSubtype="10" fill="hold" nodeType="withEffect">
                                  <p:stCondLst>
                                    <p:cond delay="0"/>
                                  </p:stCondLst>
                                  <p:childTnLst>
                                    <p:set>
                                      <p:cBhvr>
                                        <p:cTn id="54" dur="1" fill="hold">
                                          <p:stCondLst>
                                            <p:cond delay="0"/>
                                          </p:stCondLst>
                                        </p:cTn>
                                        <p:tgtEl>
                                          <p:spTgt spid="5126"/>
                                        </p:tgtEl>
                                        <p:attrNameLst>
                                          <p:attrName>style.visibility</p:attrName>
                                        </p:attrNameLst>
                                      </p:cBhvr>
                                      <p:to>
                                        <p:strVal val="visible"/>
                                      </p:to>
                                    </p:set>
                                    <p:anim calcmode="lin" valueType="num">
                                      <p:cBhvr>
                                        <p:cTn id="55" dur="5000" fill="hold"/>
                                        <p:tgtEl>
                                          <p:spTgt spid="5126"/>
                                        </p:tgtEl>
                                        <p:attrNameLst>
                                          <p:attrName>ppt_w</p:attrName>
                                        </p:attrNameLst>
                                      </p:cBhvr>
                                      <p:tavLst>
                                        <p:tav tm="0" fmla="#ppt_w*sin(2.5*pi*$)">
                                          <p:val>
                                            <p:fltVal val="0"/>
                                          </p:val>
                                        </p:tav>
                                        <p:tav tm="100000">
                                          <p:val>
                                            <p:fltVal val="1"/>
                                          </p:val>
                                        </p:tav>
                                      </p:tavLst>
                                    </p:anim>
                                    <p:anim calcmode="lin" valueType="num">
                                      <p:cBhvr>
                                        <p:cTn id="56" dur="5000" fill="hold"/>
                                        <p:tgtEl>
                                          <p:spTgt spid="5126"/>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xit" presetSubtype="16" fill="hold" grpId="4" nodeType="clickEffect">
                                  <p:stCondLst>
                                    <p:cond delay="0"/>
                                  </p:stCondLst>
                                  <p:iterate type="lt">
                                    <p:tmPct val="0"/>
                                  </p:iterate>
                                  <p:childTnLst>
                                    <p:animEffect transition="out" filter="box(in)">
                                      <p:cBhvr>
                                        <p:cTn id="60" dur="500"/>
                                        <p:tgtEl>
                                          <p:spTgt spid="5122"/>
                                        </p:tgtEl>
                                      </p:cBhvr>
                                    </p:animEffect>
                                    <p:set>
                                      <p:cBhvr>
                                        <p:cTn id="61" dur="1" fill="hold">
                                          <p:stCondLst>
                                            <p:cond delay="499"/>
                                          </p:stCondLst>
                                        </p:cTn>
                                        <p:tgtEl>
                                          <p:spTgt spid="5122"/>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xit" presetSubtype="4" fill="hold" grpId="1" nodeType="clickEffect">
                                  <p:stCondLst>
                                    <p:cond delay="0"/>
                                  </p:stCondLst>
                                  <p:childTnLst>
                                    <p:anim calcmode="lin" valueType="num">
                                      <p:cBhvr additive="base">
                                        <p:cTn id="65" dur="500"/>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66" dur="500"/>
                                        <p:tgtEl>
                                          <p:spTgt spid="5123">
                                            <p:txEl>
                                              <p:pRg st="0" end="0"/>
                                            </p:txEl>
                                          </p:spTgt>
                                        </p:tgtEl>
                                        <p:attrNameLst>
                                          <p:attrName>ppt_y</p:attrName>
                                        </p:attrNameLst>
                                      </p:cBhvr>
                                      <p:tavLst>
                                        <p:tav tm="0">
                                          <p:val>
                                            <p:strVal val="ppt_y"/>
                                          </p:val>
                                        </p:tav>
                                        <p:tav tm="100000">
                                          <p:val>
                                            <p:strVal val="1+ppt_h/2"/>
                                          </p:val>
                                        </p:tav>
                                      </p:tavLst>
                                    </p:anim>
                                    <p:set>
                                      <p:cBhvr>
                                        <p:cTn id="67" dur="1" fill="hold">
                                          <p:stCondLst>
                                            <p:cond delay="499"/>
                                          </p:stCondLst>
                                        </p:cTn>
                                        <p:tgtEl>
                                          <p:spTgt spid="5123">
                                            <p:txEl>
                                              <p:pRg st="0" end="0"/>
                                            </p:txEl>
                                          </p:spTgt>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xit" presetSubtype="4" fill="hold" grpId="1" nodeType="clickEffect">
                                  <p:stCondLst>
                                    <p:cond delay="0"/>
                                  </p:stCondLst>
                                  <p:childTnLst>
                                    <p:anim calcmode="lin" valueType="num">
                                      <p:cBhvr additive="base">
                                        <p:cTn id="71" dur="500"/>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72" dur="500"/>
                                        <p:tgtEl>
                                          <p:spTgt spid="5123">
                                            <p:txEl>
                                              <p:pRg st="1" end="1"/>
                                            </p:txEl>
                                          </p:spTgt>
                                        </p:tgtEl>
                                        <p:attrNameLst>
                                          <p:attrName>ppt_y</p:attrName>
                                        </p:attrNameLst>
                                      </p:cBhvr>
                                      <p:tavLst>
                                        <p:tav tm="0">
                                          <p:val>
                                            <p:strVal val="ppt_y"/>
                                          </p:val>
                                        </p:tav>
                                        <p:tav tm="100000">
                                          <p:val>
                                            <p:strVal val="1+ppt_h/2"/>
                                          </p:val>
                                        </p:tav>
                                      </p:tavLst>
                                    </p:anim>
                                    <p:set>
                                      <p:cBhvr>
                                        <p:cTn id="73" dur="1" fill="hold">
                                          <p:stCondLst>
                                            <p:cond delay="499"/>
                                          </p:stCondLst>
                                        </p:cTn>
                                        <p:tgtEl>
                                          <p:spTgt spid="5123">
                                            <p:txEl>
                                              <p:pRg st="1" end="1"/>
                                            </p:txEl>
                                          </p:spTgt>
                                        </p:tgtEl>
                                        <p:attrNameLst>
                                          <p:attrName>style.visibility</p:attrName>
                                        </p:attrNameLst>
                                      </p:cBhvr>
                                      <p:to>
                                        <p:strVal val="hidden"/>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xit" presetSubtype="4" fill="hold" grpId="1" nodeType="clickEffect">
                                  <p:stCondLst>
                                    <p:cond delay="0"/>
                                  </p:stCondLst>
                                  <p:childTnLst>
                                    <p:anim calcmode="lin" valueType="num">
                                      <p:cBhvr additive="base">
                                        <p:cTn id="77" dur="500"/>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78" dur="500"/>
                                        <p:tgtEl>
                                          <p:spTgt spid="5123">
                                            <p:txEl>
                                              <p:pRg st="2" end="2"/>
                                            </p:txEl>
                                          </p:spTgt>
                                        </p:tgtEl>
                                        <p:attrNameLst>
                                          <p:attrName>ppt_y</p:attrName>
                                        </p:attrNameLst>
                                      </p:cBhvr>
                                      <p:tavLst>
                                        <p:tav tm="0">
                                          <p:val>
                                            <p:strVal val="ppt_y"/>
                                          </p:val>
                                        </p:tav>
                                        <p:tav tm="100000">
                                          <p:val>
                                            <p:strVal val="1+ppt_h/2"/>
                                          </p:val>
                                        </p:tav>
                                      </p:tavLst>
                                    </p:anim>
                                    <p:set>
                                      <p:cBhvr>
                                        <p:cTn id="79" dur="1" fill="hold">
                                          <p:stCondLst>
                                            <p:cond delay="499"/>
                                          </p:stCondLst>
                                        </p:cTn>
                                        <p:tgtEl>
                                          <p:spTgt spid="5123">
                                            <p:txEl>
                                              <p:pRg st="2" end="2"/>
                                            </p:txEl>
                                          </p:spTgt>
                                        </p:tgtEl>
                                        <p:attrNameLst>
                                          <p:attrName>style.visibility</p:attrName>
                                        </p:attrNameLst>
                                      </p:cBhvr>
                                      <p:to>
                                        <p:strVal val="hidden"/>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xit" presetSubtype="4" fill="hold" grpId="1" nodeType="clickEffect">
                                  <p:stCondLst>
                                    <p:cond delay="0"/>
                                  </p:stCondLst>
                                  <p:childTnLst>
                                    <p:anim calcmode="lin" valueType="num">
                                      <p:cBhvr additive="base">
                                        <p:cTn id="83" dur="500"/>
                                        <p:tgtEl>
                                          <p:spTgt spid="5123">
                                            <p:bg/>
                                          </p:spTgt>
                                        </p:tgtEl>
                                        <p:attrNameLst>
                                          <p:attrName>ppt_x</p:attrName>
                                        </p:attrNameLst>
                                      </p:cBhvr>
                                      <p:tavLst>
                                        <p:tav tm="0">
                                          <p:val>
                                            <p:strVal val="ppt_x"/>
                                          </p:val>
                                        </p:tav>
                                        <p:tav tm="100000">
                                          <p:val>
                                            <p:strVal val="ppt_x"/>
                                          </p:val>
                                        </p:tav>
                                      </p:tavLst>
                                    </p:anim>
                                    <p:anim calcmode="lin" valueType="num">
                                      <p:cBhvr additive="base">
                                        <p:cTn id="84" dur="500"/>
                                        <p:tgtEl>
                                          <p:spTgt spid="5123">
                                            <p:bg/>
                                          </p:spTgt>
                                        </p:tgtEl>
                                        <p:attrNameLst>
                                          <p:attrName>ppt_y</p:attrName>
                                        </p:attrNameLst>
                                      </p:cBhvr>
                                      <p:tavLst>
                                        <p:tav tm="0">
                                          <p:val>
                                            <p:strVal val="ppt_y"/>
                                          </p:val>
                                        </p:tav>
                                        <p:tav tm="100000">
                                          <p:val>
                                            <p:strVal val="1+ppt_h/2"/>
                                          </p:val>
                                        </p:tav>
                                      </p:tavLst>
                                    </p:anim>
                                    <p:set>
                                      <p:cBhvr>
                                        <p:cTn id="85" dur="1" fill="hold">
                                          <p:stCondLst>
                                            <p:cond delay="499"/>
                                          </p:stCondLst>
                                        </p:cTn>
                                        <p:tgtEl>
                                          <p:spTgt spid="5123">
                                            <p:bg/>
                                          </p:spTgt>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42" presetClass="exit" presetSubtype="0" fill="hold" nodeType="clickEffect">
                                  <p:stCondLst>
                                    <p:cond delay="0"/>
                                  </p:stCondLst>
                                  <p:childTnLst>
                                    <p:animEffect transition="out" filter="fade">
                                      <p:cBhvr>
                                        <p:cTn id="89" dur="1000"/>
                                        <p:tgtEl>
                                          <p:spTgt spid="5128"/>
                                        </p:tgtEl>
                                      </p:cBhvr>
                                    </p:animEffect>
                                    <p:anim calcmode="lin" valueType="num">
                                      <p:cBhvr>
                                        <p:cTn id="90" dur="1000"/>
                                        <p:tgtEl>
                                          <p:spTgt spid="5128"/>
                                        </p:tgtEl>
                                        <p:attrNameLst>
                                          <p:attrName>ppt_x</p:attrName>
                                        </p:attrNameLst>
                                      </p:cBhvr>
                                      <p:tavLst>
                                        <p:tav tm="0">
                                          <p:val>
                                            <p:strVal val="ppt_x"/>
                                          </p:val>
                                        </p:tav>
                                        <p:tav tm="100000">
                                          <p:val>
                                            <p:strVal val="ppt_x"/>
                                          </p:val>
                                        </p:tav>
                                      </p:tavLst>
                                    </p:anim>
                                    <p:anim calcmode="lin" valueType="num">
                                      <p:cBhvr>
                                        <p:cTn id="91" dur="1000"/>
                                        <p:tgtEl>
                                          <p:spTgt spid="5128"/>
                                        </p:tgtEl>
                                        <p:attrNameLst>
                                          <p:attrName>ppt_y</p:attrName>
                                        </p:attrNameLst>
                                      </p:cBhvr>
                                      <p:tavLst>
                                        <p:tav tm="0">
                                          <p:val>
                                            <p:strVal val="ppt_y"/>
                                          </p:val>
                                        </p:tav>
                                        <p:tav tm="100000">
                                          <p:val>
                                            <p:strVal val="ppt_y+.1"/>
                                          </p:val>
                                        </p:tav>
                                      </p:tavLst>
                                    </p:anim>
                                    <p:set>
                                      <p:cBhvr>
                                        <p:cTn id="92" dur="1" fill="hold">
                                          <p:stCondLst>
                                            <p:cond delay="999"/>
                                          </p:stCondLst>
                                        </p:cTn>
                                        <p:tgtEl>
                                          <p:spTgt spid="5128"/>
                                        </p:tgtEl>
                                        <p:attrNameLst>
                                          <p:attrName>style.visibility</p:attrName>
                                        </p:attrNameLst>
                                      </p:cBhvr>
                                      <p:to>
                                        <p:strVal val="hidden"/>
                                      </p:to>
                                    </p:set>
                                  </p:childTnLst>
                                </p:cTn>
                              </p:par>
                              <p:par>
                                <p:cTn id="93" presetID="42" presetClass="exit" presetSubtype="0" fill="hold" nodeType="withEffect">
                                  <p:stCondLst>
                                    <p:cond delay="0"/>
                                  </p:stCondLst>
                                  <p:childTnLst>
                                    <p:animEffect transition="out" filter="fade">
                                      <p:cBhvr>
                                        <p:cTn id="94" dur="1000"/>
                                        <p:tgtEl>
                                          <p:spTgt spid="5127"/>
                                        </p:tgtEl>
                                      </p:cBhvr>
                                    </p:animEffect>
                                    <p:anim calcmode="lin" valueType="num">
                                      <p:cBhvr>
                                        <p:cTn id="95" dur="1000"/>
                                        <p:tgtEl>
                                          <p:spTgt spid="5127"/>
                                        </p:tgtEl>
                                        <p:attrNameLst>
                                          <p:attrName>ppt_x</p:attrName>
                                        </p:attrNameLst>
                                      </p:cBhvr>
                                      <p:tavLst>
                                        <p:tav tm="0">
                                          <p:val>
                                            <p:strVal val="ppt_x"/>
                                          </p:val>
                                        </p:tav>
                                        <p:tav tm="100000">
                                          <p:val>
                                            <p:strVal val="ppt_x"/>
                                          </p:val>
                                        </p:tav>
                                      </p:tavLst>
                                    </p:anim>
                                    <p:anim calcmode="lin" valueType="num">
                                      <p:cBhvr>
                                        <p:cTn id="96" dur="1000"/>
                                        <p:tgtEl>
                                          <p:spTgt spid="5127"/>
                                        </p:tgtEl>
                                        <p:attrNameLst>
                                          <p:attrName>ppt_y</p:attrName>
                                        </p:attrNameLst>
                                      </p:cBhvr>
                                      <p:tavLst>
                                        <p:tav tm="0">
                                          <p:val>
                                            <p:strVal val="ppt_y"/>
                                          </p:val>
                                        </p:tav>
                                        <p:tav tm="100000">
                                          <p:val>
                                            <p:strVal val="ppt_y+.1"/>
                                          </p:val>
                                        </p:tav>
                                      </p:tavLst>
                                    </p:anim>
                                    <p:set>
                                      <p:cBhvr>
                                        <p:cTn id="97" dur="1" fill="hold">
                                          <p:stCondLst>
                                            <p:cond delay="999"/>
                                          </p:stCondLst>
                                        </p:cTn>
                                        <p:tgtEl>
                                          <p:spTgt spid="5127"/>
                                        </p:tgtEl>
                                        <p:attrNameLst>
                                          <p:attrName>style.visibility</p:attrName>
                                        </p:attrNameLst>
                                      </p:cBhvr>
                                      <p:to>
                                        <p:strVal val="hidden"/>
                                      </p:to>
                                    </p:set>
                                  </p:childTnLst>
                                </p:cTn>
                              </p:par>
                              <p:par>
                                <p:cTn id="98" presetID="42" presetClass="exit" presetSubtype="0" fill="hold" nodeType="withEffect">
                                  <p:stCondLst>
                                    <p:cond delay="0"/>
                                  </p:stCondLst>
                                  <p:childTnLst>
                                    <p:animEffect transition="out" filter="fade">
                                      <p:cBhvr>
                                        <p:cTn id="99" dur="1000"/>
                                        <p:tgtEl>
                                          <p:spTgt spid="5126"/>
                                        </p:tgtEl>
                                      </p:cBhvr>
                                    </p:animEffect>
                                    <p:anim calcmode="lin" valueType="num">
                                      <p:cBhvr>
                                        <p:cTn id="100" dur="1000"/>
                                        <p:tgtEl>
                                          <p:spTgt spid="5126"/>
                                        </p:tgtEl>
                                        <p:attrNameLst>
                                          <p:attrName>ppt_x</p:attrName>
                                        </p:attrNameLst>
                                      </p:cBhvr>
                                      <p:tavLst>
                                        <p:tav tm="0">
                                          <p:val>
                                            <p:strVal val="ppt_x"/>
                                          </p:val>
                                        </p:tav>
                                        <p:tav tm="100000">
                                          <p:val>
                                            <p:strVal val="ppt_x"/>
                                          </p:val>
                                        </p:tav>
                                      </p:tavLst>
                                    </p:anim>
                                    <p:anim calcmode="lin" valueType="num">
                                      <p:cBhvr>
                                        <p:cTn id="101" dur="1000"/>
                                        <p:tgtEl>
                                          <p:spTgt spid="5126"/>
                                        </p:tgtEl>
                                        <p:attrNameLst>
                                          <p:attrName>ppt_y</p:attrName>
                                        </p:attrNameLst>
                                      </p:cBhvr>
                                      <p:tavLst>
                                        <p:tav tm="0">
                                          <p:val>
                                            <p:strVal val="ppt_y"/>
                                          </p:val>
                                        </p:tav>
                                        <p:tav tm="100000">
                                          <p:val>
                                            <p:strVal val="ppt_y+.1"/>
                                          </p:val>
                                        </p:tav>
                                      </p:tavLst>
                                    </p:anim>
                                    <p:set>
                                      <p:cBhvr>
                                        <p:cTn id="102" dur="1" fill="hold">
                                          <p:stCondLst>
                                            <p:cond delay="999"/>
                                          </p:stCondLst>
                                        </p:cTn>
                                        <p:tgtEl>
                                          <p:spTgt spid="5126"/>
                                        </p:tgtEl>
                                        <p:attrNameLst>
                                          <p:attrName>style.visibility</p:attrName>
                                        </p:attrNameLst>
                                      </p:cBhvr>
                                      <p:to>
                                        <p:strVal val="hidden"/>
                                      </p:to>
                                    </p:set>
                                  </p:childTnLst>
                                </p:cTn>
                              </p:par>
                              <p:par>
                                <p:cTn id="103" presetID="42" presetClass="exit" presetSubtype="0" fill="hold" nodeType="withEffect">
                                  <p:stCondLst>
                                    <p:cond delay="0"/>
                                  </p:stCondLst>
                                  <p:childTnLst>
                                    <p:animEffect transition="out" filter="fade">
                                      <p:cBhvr>
                                        <p:cTn id="104" dur="1000"/>
                                        <p:tgtEl>
                                          <p:spTgt spid="5124"/>
                                        </p:tgtEl>
                                      </p:cBhvr>
                                    </p:animEffect>
                                    <p:anim calcmode="lin" valueType="num">
                                      <p:cBhvr>
                                        <p:cTn id="105" dur="1000"/>
                                        <p:tgtEl>
                                          <p:spTgt spid="5124"/>
                                        </p:tgtEl>
                                        <p:attrNameLst>
                                          <p:attrName>ppt_x</p:attrName>
                                        </p:attrNameLst>
                                      </p:cBhvr>
                                      <p:tavLst>
                                        <p:tav tm="0">
                                          <p:val>
                                            <p:strVal val="ppt_x"/>
                                          </p:val>
                                        </p:tav>
                                        <p:tav tm="100000">
                                          <p:val>
                                            <p:strVal val="ppt_x"/>
                                          </p:val>
                                        </p:tav>
                                      </p:tavLst>
                                    </p:anim>
                                    <p:anim calcmode="lin" valueType="num">
                                      <p:cBhvr>
                                        <p:cTn id="106" dur="1000"/>
                                        <p:tgtEl>
                                          <p:spTgt spid="5124"/>
                                        </p:tgtEl>
                                        <p:attrNameLst>
                                          <p:attrName>ppt_y</p:attrName>
                                        </p:attrNameLst>
                                      </p:cBhvr>
                                      <p:tavLst>
                                        <p:tav tm="0">
                                          <p:val>
                                            <p:strVal val="ppt_y"/>
                                          </p:val>
                                        </p:tav>
                                        <p:tav tm="100000">
                                          <p:val>
                                            <p:strVal val="ppt_y+.1"/>
                                          </p:val>
                                        </p:tav>
                                      </p:tavLst>
                                    </p:anim>
                                    <p:set>
                                      <p:cBhvr>
                                        <p:cTn id="107" dur="1" fill="hold">
                                          <p:stCondLst>
                                            <p:cond delay="999"/>
                                          </p:stCondLst>
                                        </p:cTn>
                                        <p:tgtEl>
                                          <p:spTgt spid="5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3"/>
      <p:bldP spid="5122" grpId="4"/>
      <p:bldP spid="5123" grpId="0" build="p" animBg="1"/>
      <p:bldP spid="5123" grpI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6148" name="Picture 4" descr="Пирамиды в Гиз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557338"/>
            <a:ext cx="6911975" cy="4870450"/>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49" name="WordArt 5"/>
          <p:cNvSpPr>
            <a:spLocks noChangeArrowheads="1" noChangeShapeType="1" noTextEdit="1"/>
          </p:cNvSpPr>
          <p:nvPr/>
        </p:nvSpPr>
        <p:spPr bwMode="auto">
          <a:xfrm>
            <a:off x="1331913" y="260350"/>
            <a:ext cx="6696075" cy="1223963"/>
          </a:xfrm>
          <a:prstGeom prst="rect">
            <a:avLst/>
          </a:prstGeom>
        </p:spPr>
        <p:txBody>
          <a:bodyPr wrap="none" fromWordArt="1">
            <a:prstTxWarp prst="textStop">
              <a:avLst>
                <a:gd name="adj" fmla="val 22222"/>
              </a:avLst>
            </a:prstTxWarp>
          </a:bodyPr>
          <a:lstStyle/>
          <a:p>
            <a:pPr algn="ctr"/>
            <a:r>
              <a:rPr lang="ru-RU" sz="3600" kern="10">
                <a:ln w="38100">
                  <a:solidFill>
                    <a:schemeClr val="tx1"/>
                  </a:solidFill>
                  <a:round/>
                  <a:headEnd/>
                  <a:tailEnd/>
                </a:ln>
                <a:gradFill rotWithShape="0">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effectLst>
                  <a:outerShdw dist="35921" dir="2700000" algn="ctr" rotWithShape="0">
                    <a:srgbClr val="C0C0C0">
                      <a:alpha val="80000"/>
                    </a:srgbClr>
                  </a:outerShdw>
                </a:effectLst>
                <a:latin typeface="Impact" panose="020B0806030902050204" pitchFamily="34" charset="0"/>
              </a:rPr>
              <a:t>Єгипетські піраміди</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Scale>
                                      <p:cBhvr>
                                        <p:cTn id="7" dur="1000" decel="50000" fill="hold">
                                          <p:stCondLst>
                                            <p:cond delay="0"/>
                                          </p:stCondLst>
                                        </p:cTn>
                                        <p:tgtEl>
                                          <p:spTgt spid="61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149"/>
                                        </p:tgtEl>
                                        <p:attrNameLst>
                                          <p:attrName>ppt_x</p:attrName>
                                          <p:attrName>ppt_y</p:attrName>
                                        </p:attrNameLst>
                                      </p:cBhvr>
                                    </p:animMotion>
                                    <p:animEffect transition="in" filter="fade">
                                      <p:cBhvr>
                                        <p:cTn id="9" dur="1000"/>
                                        <p:tgtEl>
                                          <p:spTgt spid="614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8" presetClass="entr" presetSubtype="0" accel="50000" fill="hold" nodeType="clickEffect">
                                  <p:stCondLst>
                                    <p:cond delay="0"/>
                                  </p:stCondLst>
                                  <p:childTnLst>
                                    <p:set>
                                      <p:cBhvr>
                                        <p:cTn id="13" dur="1" fill="hold">
                                          <p:stCondLst>
                                            <p:cond delay="0"/>
                                          </p:stCondLst>
                                        </p:cTn>
                                        <p:tgtEl>
                                          <p:spTgt spid="6148"/>
                                        </p:tgtEl>
                                        <p:attrNameLst>
                                          <p:attrName>style.visibility</p:attrName>
                                        </p:attrNameLst>
                                      </p:cBhvr>
                                      <p:to>
                                        <p:strVal val="visible"/>
                                      </p:to>
                                    </p:set>
                                    <p:anim calcmode="lin" valueType="num">
                                      <p:cBhvr>
                                        <p:cTn id="14" dur="2000" fill="hold"/>
                                        <p:tgtEl>
                                          <p:spTgt spid="614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2000" fill="hold"/>
                                        <p:tgtEl>
                                          <p:spTgt spid="6148"/>
                                        </p:tgtEl>
                                        <p:attrNameLst>
                                          <p:attrName>ppt_x</p:attrName>
                                        </p:attrNameLst>
                                      </p:cBhvr>
                                      <p:tavLst>
                                        <p:tav tm="0">
                                          <p:val>
                                            <p:fltVal val="-1"/>
                                          </p:val>
                                        </p:tav>
                                        <p:tav tm="50000">
                                          <p:val>
                                            <p:fltVal val="0.95"/>
                                          </p:val>
                                        </p:tav>
                                        <p:tav tm="100000">
                                          <p:val>
                                            <p:strVal val="#ppt_x"/>
                                          </p:val>
                                        </p:tav>
                                      </p:tavLst>
                                    </p:anim>
                                    <p:anim calcmode="lin" valueType="num">
                                      <p:cBhvr>
                                        <p:cTn id="16" dur="2000" fill="hold"/>
                                        <p:tgtEl>
                                          <p:spTgt spid="6148"/>
                                        </p:tgtEl>
                                        <p:attrNameLst>
                                          <p:attrName>ppt_y</p:attrName>
                                        </p:attrNameLst>
                                      </p:cBhvr>
                                      <p:tavLst>
                                        <p:tav tm="0">
                                          <p:val>
                                            <p:strVal val="#ppt_y"/>
                                          </p:val>
                                        </p:tav>
                                        <p:tav tm="100000">
                                          <p:val>
                                            <p:strVal val="#ppt_y"/>
                                          </p:val>
                                        </p:tav>
                                      </p:tavLst>
                                    </p:anim>
                                    <p:animEffect transition="in" filter="fade">
                                      <p:cBhvr>
                                        <p:cTn id="17"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CCFF"/>
            </a:gs>
            <a:gs pos="50000">
              <a:srgbClr val="99FF99"/>
            </a:gs>
            <a:gs pos="100000">
              <a:srgbClr val="66CCFF"/>
            </a:gs>
          </a:gsLst>
          <a:lin ang="5400000" scaled="1"/>
        </a:gra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79388" y="476250"/>
            <a:ext cx="7993062" cy="5976938"/>
          </a:xfrm>
        </p:spPr>
        <p:txBody>
          <a:bodyPr/>
          <a:lstStyle/>
          <a:p>
            <a:pPr>
              <a:buFontTx/>
              <a:buNone/>
            </a:pPr>
            <a:r>
              <a:rPr lang="uk-UA" altLang="ru-RU" sz="1800" i="1"/>
              <a:t>             Серед семи чудес світу єгипетські піраміди найстародавніші. Вони мають правильну форму і тягнуться на десятки кілометрів: від сучасного міста Каїра до Фаюмського оазису.</a:t>
            </a:r>
          </a:p>
          <a:p>
            <a:pPr>
              <a:buFontTx/>
              <a:buNone/>
            </a:pPr>
            <a:r>
              <a:rPr lang="uk-UA" altLang="ru-RU" sz="1800" i="1"/>
              <a:t>             Усього  пірамід близько вісімдесят. Спочатку їх було більше, але деякі з них були зруйновані часом, інші – стали жертвами піщаних заносів.</a:t>
            </a:r>
          </a:p>
          <a:p>
            <a:pPr>
              <a:buFontTx/>
              <a:buNone/>
            </a:pPr>
            <a:endParaRPr lang="uk-UA" altLang="ru-RU" sz="1800" i="1"/>
          </a:p>
          <a:p>
            <a:pPr>
              <a:buFontTx/>
              <a:buNone/>
            </a:pPr>
            <a:endParaRPr lang="uk-UA" altLang="ru-RU" sz="1800" i="1">
              <a:solidFill>
                <a:srgbClr val="006600"/>
              </a:solidFill>
            </a:endParaRPr>
          </a:p>
          <a:p>
            <a:pPr>
              <a:buFontTx/>
              <a:buNone/>
            </a:pPr>
            <a:endParaRPr lang="uk-UA" altLang="ru-RU" sz="1800" i="1">
              <a:solidFill>
                <a:srgbClr val="006600"/>
              </a:solidFill>
            </a:endParaRPr>
          </a:p>
          <a:p>
            <a:pPr>
              <a:buFontTx/>
              <a:buNone/>
            </a:pPr>
            <a:endParaRPr lang="uk-UA" altLang="ru-RU" sz="1800" i="1">
              <a:solidFill>
                <a:srgbClr val="006600"/>
              </a:solidFill>
            </a:endParaRPr>
          </a:p>
          <a:p>
            <a:pPr>
              <a:buFontTx/>
              <a:buNone/>
            </a:pPr>
            <a:endParaRPr lang="uk-UA" altLang="ru-RU" sz="1800" i="1">
              <a:solidFill>
                <a:srgbClr val="006600"/>
              </a:solidFill>
            </a:endParaRPr>
          </a:p>
          <a:p>
            <a:pPr>
              <a:buFontTx/>
              <a:buNone/>
            </a:pPr>
            <a:endParaRPr lang="uk-UA" altLang="ru-RU" sz="1800" i="1">
              <a:solidFill>
                <a:srgbClr val="CC0000"/>
              </a:solidFill>
            </a:endParaRPr>
          </a:p>
          <a:p>
            <a:pPr>
              <a:buFontTx/>
              <a:buNone/>
            </a:pPr>
            <a:r>
              <a:rPr lang="uk-UA" altLang="ru-RU" sz="1800" i="1">
                <a:solidFill>
                  <a:srgbClr val="CC0000"/>
                </a:solidFill>
              </a:rPr>
              <a:t>Першим із єгипетських царів, що </a:t>
            </a:r>
          </a:p>
          <a:p>
            <a:pPr>
              <a:buFontTx/>
              <a:buNone/>
            </a:pPr>
            <a:r>
              <a:rPr lang="uk-UA" altLang="ru-RU" sz="1800" i="1">
                <a:solidFill>
                  <a:srgbClr val="CC0000"/>
                </a:solidFill>
              </a:rPr>
              <a:t>спорудив над своєю гробницею</a:t>
            </a:r>
          </a:p>
          <a:p>
            <a:pPr>
              <a:buFontTx/>
              <a:buNone/>
            </a:pPr>
            <a:r>
              <a:rPr lang="uk-UA" altLang="ru-RU" sz="1800" i="1">
                <a:solidFill>
                  <a:srgbClr val="CC0000"/>
                </a:solidFill>
              </a:rPr>
              <a:t> піраміду , був фараон Джосер. </a:t>
            </a:r>
          </a:p>
          <a:p>
            <a:pPr>
              <a:buFontTx/>
              <a:buNone/>
            </a:pPr>
            <a:r>
              <a:rPr lang="uk-UA" altLang="ru-RU" sz="1800" b="1" i="1">
                <a:solidFill>
                  <a:srgbClr val="0000CC"/>
                </a:solidFill>
              </a:rPr>
              <a:t>Піраміда Джосера </a:t>
            </a:r>
            <a:r>
              <a:rPr lang="uk-UA" altLang="ru-RU" sz="1800" i="1">
                <a:solidFill>
                  <a:srgbClr val="0000CC"/>
                </a:solidFill>
              </a:rPr>
              <a:t>–</a:t>
            </a:r>
            <a:r>
              <a:rPr lang="uk-UA" altLang="ru-RU" sz="1800" i="1">
                <a:solidFill>
                  <a:srgbClr val="CC0000"/>
                </a:solidFill>
              </a:rPr>
              <a:t> найдавніша </a:t>
            </a:r>
          </a:p>
          <a:p>
            <a:pPr>
              <a:buFontTx/>
              <a:buNone/>
            </a:pPr>
            <a:r>
              <a:rPr lang="uk-UA" altLang="ru-RU" sz="1800" i="1">
                <a:solidFill>
                  <a:srgbClr val="CC0000"/>
                </a:solidFill>
              </a:rPr>
              <a:t>піраміда: її вік, на думку археологів,</a:t>
            </a:r>
          </a:p>
          <a:p>
            <a:pPr>
              <a:buFontTx/>
              <a:buNone/>
            </a:pPr>
            <a:r>
              <a:rPr lang="uk-UA" altLang="ru-RU" sz="1800" i="1">
                <a:solidFill>
                  <a:srgbClr val="CC0000"/>
                </a:solidFill>
              </a:rPr>
              <a:t> сягає 4600 – 4800 років.</a:t>
            </a:r>
          </a:p>
          <a:p>
            <a:pPr>
              <a:buFontTx/>
              <a:buNone/>
            </a:pPr>
            <a:endParaRPr lang="uk-UA" altLang="ru-RU" sz="1800" i="1">
              <a:solidFill>
                <a:srgbClr val="CC0000"/>
              </a:solidFill>
            </a:endParaRPr>
          </a:p>
          <a:p>
            <a:pPr>
              <a:buFontTx/>
              <a:buNone/>
            </a:pPr>
            <a:endParaRPr lang="ru-RU" altLang="ru-RU" sz="1800"/>
          </a:p>
        </p:txBody>
      </p:sp>
      <p:pic>
        <p:nvPicPr>
          <p:cNvPr id="7173" name="Picture 5" descr="Egy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2276475"/>
            <a:ext cx="4803775" cy="3603625"/>
          </a:xfrm>
          <a:prstGeom prst="rect">
            <a:avLst/>
          </a:prstGeom>
          <a:noFill/>
          <a:ln w="57150" cmpd="thickThin">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iterate type="lt">
                                    <p:tmPct val="0"/>
                                  </p:iterate>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down)">
                                      <p:cBhvr>
                                        <p:cTn id="7" dur="580">
                                          <p:stCondLst>
                                            <p:cond delay="0"/>
                                          </p:stCondLst>
                                        </p:cTn>
                                        <p:tgtEl>
                                          <p:spTgt spid="7171">
                                            <p:txEl>
                                              <p:pRg st="0" end="0"/>
                                            </p:txEl>
                                          </p:spTgt>
                                        </p:tgtEl>
                                      </p:cBhvr>
                                    </p:animEffect>
                                    <p:anim calcmode="lin" valueType="num">
                                      <p:cBhvr>
                                        <p:cTn id="8" dur="1822" tmFilter="0,0; 0.14,0.36; 0.43,0.73; 0.71,0.91; 1.0,1.0">
                                          <p:stCondLst>
                                            <p:cond delay="0"/>
                                          </p:stCondLst>
                                        </p:cTn>
                                        <p:tgtEl>
                                          <p:spTgt spid="717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7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7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7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7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171">
                                            <p:txEl>
                                              <p:pRg st="0" end="0"/>
                                            </p:txEl>
                                          </p:spTgt>
                                        </p:tgtEl>
                                      </p:cBhvr>
                                      <p:to x="100000" y="60000"/>
                                    </p:animScale>
                                    <p:animScale>
                                      <p:cBhvr>
                                        <p:cTn id="14" dur="166" decel="50000">
                                          <p:stCondLst>
                                            <p:cond delay="676"/>
                                          </p:stCondLst>
                                        </p:cTn>
                                        <p:tgtEl>
                                          <p:spTgt spid="7171">
                                            <p:txEl>
                                              <p:pRg st="0" end="0"/>
                                            </p:txEl>
                                          </p:spTgt>
                                        </p:tgtEl>
                                      </p:cBhvr>
                                      <p:to x="100000" y="100000"/>
                                    </p:animScale>
                                    <p:animScale>
                                      <p:cBhvr>
                                        <p:cTn id="15" dur="26">
                                          <p:stCondLst>
                                            <p:cond delay="1312"/>
                                          </p:stCondLst>
                                        </p:cTn>
                                        <p:tgtEl>
                                          <p:spTgt spid="7171">
                                            <p:txEl>
                                              <p:pRg st="0" end="0"/>
                                            </p:txEl>
                                          </p:spTgt>
                                        </p:tgtEl>
                                      </p:cBhvr>
                                      <p:to x="100000" y="80000"/>
                                    </p:animScale>
                                    <p:animScale>
                                      <p:cBhvr>
                                        <p:cTn id="16" dur="166" decel="50000">
                                          <p:stCondLst>
                                            <p:cond delay="1338"/>
                                          </p:stCondLst>
                                        </p:cTn>
                                        <p:tgtEl>
                                          <p:spTgt spid="7171">
                                            <p:txEl>
                                              <p:pRg st="0" end="0"/>
                                            </p:txEl>
                                          </p:spTgt>
                                        </p:tgtEl>
                                      </p:cBhvr>
                                      <p:to x="100000" y="100000"/>
                                    </p:animScale>
                                    <p:animScale>
                                      <p:cBhvr>
                                        <p:cTn id="17" dur="26">
                                          <p:stCondLst>
                                            <p:cond delay="1642"/>
                                          </p:stCondLst>
                                        </p:cTn>
                                        <p:tgtEl>
                                          <p:spTgt spid="7171">
                                            <p:txEl>
                                              <p:pRg st="0" end="0"/>
                                            </p:txEl>
                                          </p:spTgt>
                                        </p:tgtEl>
                                      </p:cBhvr>
                                      <p:to x="100000" y="90000"/>
                                    </p:animScale>
                                    <p:animScale>
                                      <p:cBhvr>
                                        <p:cTn id="18" dur="166" decel="50000">
                                          <p:stCondLst>
                                            <p:cond delay="1668"/>
                                          </p:stCondLst>
                                        </p:cTn>
                                        <p:tgtEl>
                                          <p:spTgt spid="7171">
                                            <p:txEl>
                                              <p:pRg st="0" end="0"/>
                                            </p:txEl>
                                          </p:spTgt>
                                        </p:tgtEl>
                                      </p:cBhvr>
                                      <p:to x="100000" y="100000"/>
                                    </p:animScale>
                                    <p:animScale>
                                      <p:cBhvr>
                                        <p:cTn id="19" dur="26">
                                          <p:stCondLst>
                                            <p:cond delay="1808"/>
                                          </p:stCondLst>
                                        </p:cTn>
                                        <p:tgtEl>
                                          <p:spTgt spid="7171">
                                            <p:txEl>
                                              <p:pRg st="0" end="0"/>
                                            </p:txEl>
                                          </p:spTgt>
                                        </p:tgtEl>
                                      </p:cBhvr>
                                      <p:to x="100000" y="95000"/>
                                    </p:animScale>
                                    <p:animScale>
                                      <p:cBhvr>
                                        <p:cTn id="20" dur="166" decel="50000">
                                          <p:stCondLst>
                                            <p:cond delay="1834"/>
                                          </p:stCondLst>
                                        </p:cTn>
                                        <p:tgtEl>
                                          <p:spTgt spid="7171">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iterate type="lt">
                                    <p:tmPct val="0"/>
                                  </p:iterate>
                                  <p:childTnLst>
                                    <p:set>
                                      <p:cBhvr>
                                        <p:cTn id="24" dur="1" fill="hold">
                                          <p:stCondLst>
                                            <p:cond delay="0"/>
                                          </p:stCondLst>
                                        </p:cTn>
                                        <p:tgtEl>
                                          <p:spTgt spid="7171">
                                            <p:txEl>
                                              <p:pRg st="1" end="1"/>
                                            </p:txEl>
                                          </p:spTgt>
                                        </p:tgtEl>
                                        <p:attrNameLst>
                                          <p:attrName>style.visibility</p:attrName>
                                        </p:attrNameLst>
                                      </p:cBhvr>
                                      <p:to>
                                        <p:strVal val="visible"/>
                                      </p:to>
                                    </p:set>
                                    <p:animEffect transition="in" filter="wipe(down)">
                                      <p:cBhvr>
                                        <p:cTn id="25" dur="580">
                                          <p:stCondLst>
                                            <p:cond delay="0"/>
                                          </p:stCondLst>
                                        </p:cTn>
                                        <p:tgtEl>
                                          <p:spTgt spid="7171">
                                            <p:txEl>
                                              <p:pRg st="1" end="1"/>
                                            </p:txEl>
                                          </p:spTgt>
                                        </p:tgtEl>
                                      </p:cBhvr>
                                    </p:animEffect>
                                    <p:anim calcmode="lin" valueType="num">
                                      <p:cBhvr>
                                        <p:cTn id="26" dur="1822" tmFilter="0,0; 0.14,0.36; 0.43,0.73; 0.71,0.91; 1.0,1.0">
                                          <p:stCondLst>
                                            <p:cond delay="0"/>
                                          </p:stCondLst>
                                        </p:cTn>
                                        <p:tgtEl>
                                          <p:spTgt spid="7171">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171">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171">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171">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171">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7171">
                                            <p:txEl>
                                              <p:pRg st="1" end="1"/>
                                            </p:txEl>
                                          </p:spTgt>
                                        </p:tgtEl>
                                      </p:cBhvr>
                                      <p:to x="100000" y="60000"/>
                                    </p:animScale>
                                    <p:animScale>
                                      <p:cBhvr>
                                        <p:cTn id="32" dur="166" decel="50000">
                                          <p:stCondLst>
                                            <p:cond delay="676"/>
                                          </p:stCondLst>
                                        </p:cTn>
                                        <p:tgtEl>
                                          <p:spTgt spid="7171">
                                            <p:txEl>
                                              <p:pRg st="1" end="1"/>
                                            </p:txEl>
                                          </p:spTgt>
                                        </p:tgtEl>
                                      </p:cBhvr>
                                      <p:to x="100000" y="100000"/>
                                    </p:animScale>
                                    <p:animScale>
                                      <p:cBhvr>
                                        <p:cTn id="33" dur="26">
                                          <p:stCondLst>
                                            <p:cond delay="1312"/>
                                          </p:stCondLst>
                                        </p:cTn>
                                        <p:tgtEl>
                                          <p:spTgt spid="7171">
                                            <p:txEl>
                                              <p:pRg st="1" end="1"/>
                                            </p:txEl>
                                          </p:spTgt>
                                        </p:tgtEl>
                                      </p:cBhvr>
                                      <p:to x="100000" y="80000"/>
                                    </p:animScale>
                                    <p:animScale>
                                      <p:cBhvr>
                                        <p:cTn id="34" dur="166" decel="50000">
                                          <p:stCondLst>
                                            <p:cond delay="1338"/>
                                          </p:stCondLst>
                                        </p:cTn>
                                        <p:tgtEl>
                                          <p:spTgt spid="7171">
                                            <p:txEl>
                                              <p:pRg st="1" end="1"/>
                                            </p:txEl>
                                          </p:spTgt>
                                        </p:tgtEl>
                                      </p:cBhvr>
                                      <p:to x="100000" y="100000"/>
                                    </p:animScale>
                                    <p:animScale>
                                      <p:cBhvr>
                                        <p:cTn id="35" dur="26">
                                          <p:stCondLst>
                                            <p:cond delay="1642"/>
                                          </p:stCondLst>
                                        </p:cTn>
                                        <p:tgtEl>
                                          <p:spTgt spid="7171">
                                            <p:txEl>
                                              <p:pRg st="1" end="1"/>
                                            </p:txEl>
                                          </p:spTgt>
                                        </p:tgtEl>
                                      </p:cBhvr>
                                      <p:to x="100000" y="90000"/>
                                    </p:animScale>
                                    <p:animScale>
                                      <p:cBhvr>
                                        <p:cTn id="36" dur="166" decel="50000">
                                          <p:stCondLst>
                                            <p:cond delay="1668"/>
                                          </p:stCondLst>
                                        </p:cTn>
                                        <p:tgtEl>
                                          <p:spTgt spid="7171">
                                            <p:txEl>
                                              <p:pRg st="1" end="1"/>
                                            </p:txEl>
                                          </p:spTgt>
                                        </p:tgtEl>
                                      </p:cBhvr>
                                      <p:to x="100000" y="100000"/>
                                    </p:animScale>
                                    <p:animScale>
                                      <p:cBhvr>
                                        <p:cTn id="37" dur="26">
                                          <p:stCondLst>
                                            <p:cond delay="1808"/>
                                          </p:stCondLst>
                                        </p:cTn>
                                        <p:tgtEl>
                                          <p:spTgt spid="7171">
                                            <p:txEl>
                                              <p:pRg st="1" end="1"/>
                                            </p:txEl>
                                          </p:spTgt>
                                        </p:tgtEl>
                                      </p:cBhvr>
                                      <p:to x="100000" y="95000"/>
                                    </p:animScale>
                                    <p:animScale>
                                      <p:cBhvr>
                                        <p:cTn id="38" dur="166" decel="50000">
                                          <p:stCondLst>
                                            <p:cond delay="1834"/>
                                          </p:stCondLst>
                                        </p:cTn>
                                        <p:tgtEl>
                                          <p:spTgt spid="7171">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iterate type="lt">
                                    <p:tmPct val="0"/>
                                  </p:iterate>
                                  <p:childTnLst>
                                    <p:set>
                                      <p:cBhvr>
                                        <p:cTn id="42" dur="1" fill="hold">
                                          <p:stCondLst>
                                            <p:cond delay="0"/>
                                          </p:stCondLst>
                                        </p:cTn>
                                        <p:tgtEl>
                                          <p:spTgt spid="7171">
                                            <p:txEl>
                                              <p:pRg st="8" end="8"/>
                                            </p:txEl>
                                          </p:spTgt>
                                        </p:tgtEl>
                                        <p:attrNameLst>
                                          <p:attrName>style.visibility</p:attrName>
                                        </p:attrNameLst>
                                      </p:cBhvr>
                                      <p:to>
                                        <p:strVal val="visible"/>
                                      </p:to>
                                    </p:set>
                                    <p:animEffect transition="in" filter="wipe(down)">
                                      <p:cBhvr>
                                        <p:cTn id="43" dur="580">
                                          <p:stCondLst>
                                            <p:cond delay="0"/>
                                          </p:stCondLst>
                                        </p:cTn>
                                        <p:tgtEl>
                                          <p:spTgt spid="7171">
                                            <p:txEl>
                                              <p:pRg st="8" end="8"/>
                                            </p:txEl>
                                          </p:spTgt>
                                        </p:tgtEl>
                                      </p:cBhvr>
                                    </p:animEffect>
                                    <p:anim calcmode="lin" valueType="num">
                                      <p:cBhvr>
                                        <p:cTn id="44" dur="1822" tmFilter="0,0; 0.14,0.36; 0.43,0.73; 0.71,0.91; 1.0,1.0">
                                          <p:stCondLst>
                                            <p:cond delay="0"/>
                                          </p:stCondLst>
                                        </p:cTn>
                                        <p:tgtEl>
                                          <p:spTgt spid="7171">
                                            <p:txEl>
                                              <p:pRg st="8" end="8"/>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171">
                                            <p:txEl>
                                              <p:pRg st="8" end="8"/>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171">
                                            <p:txEl>
                                              <p:pRg st="8" end="8"/>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171">
                                            <p:txEl>
                                              <p:pRg st="8" end="8"/>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171">
                                            <p:txEl>
                                              <p:pRg st="8" end="8"/>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7171">
                                            <p:txEl>
                                              <p:pRg st="8" end="8"/>
                                            </p:txEl>
                                          </p:spTgt>
                                        </p:tgtEl>
                                      </p:cBhvr>
                                      <p:to x="100000" y="60000"/>
                                    </p:animScale>
                                    <p:animScale>
                                      <p:cBhvr>
                                        <p:cTn id="50" dur="166" decel="50000">
                                          <p:stCondLst>
                                            <p:cond delay="676"/>
                                          </p:stCondLst>
                                        </p:cTn>
                                        <p:tgtEl>
                                          <p:spTgt spid="7171">
                                            <p:txEl>
                                              <p:pRg st="8" end="8"/>
                                            </p:txEl>
                                          </p:spTgt>
                                        </p:tgtEl>
                                      </p:cBhvr>
                                      <p:to x="100000" y="100000"/>
                                    </p:animScale>
                                    <p:animScale>
                                      <p:cBhvr>
                                        <p:cTn id="51" dur="26">
                                          <p:stCondLst>
                                            <p:cond delay="1312"/>
                                          </p:stCondLst>
                                        </p:cTn>
                                        <p:tgtEl>
                                          <p:spTgt spid="7171">
                                            <p:txEl>
                                              <p:pRg st="8" end="8"/>
                                            </p:txEl>
                                          </p:spTgt>
                                        </p:tgtEl>
                                      </p:cBhvr>
                                      <p:to x="100000" y="80000"/>
                                    </p:animScale>
                                    <p:animScale>
                                      <p:cBhvr>
                                        <p:cTn id="52" dur="166" decel="50000">
                                          <p:stCondLst>
                                            <p:cond delay="1338"/>
                                          </p:stCondLst>
                                        </p:cTn>
                                        <p:tgtEl>
                                          <p:spTgt spid="7171">
                                            <p:txEl>
                                              <p:pRg st="8" end="8"/>
                                            </p:txEl>
                                          </p:spTgt>
                                        </p:tgtEl>
                                      </p:cBhvr>
                                      <p:to x="100000" y="100000"/>
                                    </p:animScale>
                                    <p:animScale>
                                      <p:cBhvr>
                                        <p:cTn id="53" dur="26">
                                          <p:stCondLst>
                                            <p:cond delay="1642"/>
                                          </p:stCondLst>
                                        </p:cTn>
                                        <p:tgtEl>
                                          <p:spTgt spid="7171">
                                            <p:txEl>
                                              <p:pRg st="8" end="8"/>
                                            </p:txEl>
                                          </p:spTgt>
                                        </p:tgtEl>
                                      </p:cBhvr>
                                      <p:to x="100000" y="90000"/>
                                    </p:animScale>
                                    <p:animScale>
                                      <p:cBhvr>
                                        <p:cTn id="54" dur="166" decel="50000">
                                          <p:stCondLst>
                                            <p:cond delay="1668"/>
                                          </p:stCondLst>
                                        </p:cTn>
                                        <p:tgtEl>
                                          <p:spTgt spid="7171">
                                            <p:txEl>
                                              <p:pRg st="8" end="8"/>
                                            </p:txEl>
                                          </p:spTgt>
                                        </p:tgtEl>
                                      </p:cBhvr>
                                      <p:to x="100000" y="100000"/>
                                    </p:animScale>
                                    <p:animScale>
                                      <p:cBhvr>
                                        <p:cTn id="55" dur="26">
                                          <p:stCondLst>
                                            <p:cond delay="1808"/>
                                          </p:stCondLst>
                                        </p:cTn>
                                        <p:tgtEl>
                                          <p:spTgt spid="7171">
                                            <p:txEl>
                                              <p:pRg st="8" end="8"/>
                                            </p:txEl>
                                          </p:spTgt>
                                        </p:tgtEl>
                                      </p:cBhvr>
                                      <p:to x="100000" y="95000"/>
                                    </p:animScale>
                                    <p:animScale>
                                      <p:cBhvr>
                                        <p:cTn id="56" dur="166" decel="50000">
                                          <p:stCondLst>
                                            <p:cond delay="1834"/>
                                          </p:stCondLst>
                                        </p:cTn>
                                        <p:tgtEl>
                                          <p:spTgt spid="7171">
                                            <p:txEl>
                                              <p:pRg st="8" end="8"/>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grpId="0" nodeType="clickEffect">
                                  <p:stCondLst>
                                    <p:cond delay="0"/>
                                  </p:stCondLst>
                                  <p:iterate type="lt">
                                    <p:tmPct val="0"/>
                                  </p:iterate>
                                  <p:childTnLst>
                                    <p:set>
                                      <p:cBhvr>
                                        <p:cTn id="60" dur="1" fill="hold">
                                          <p:stCondLst>
                                            <p:cond delay="0"/>
                                          </p:stCondLst>
                                        </p:cTn>
                                        <p:tgtEl>
                                          <p:spTgt spid="7171">
                                            <p:txEl>
                                              <p:pRg st="9" end="9"/>
                                            </p:txEl>
                                          </p:spTgt>
                                        </p:tgtEl>
                                        <p:attrNameLst>
                                          <p:attrName>style.visibility</p:attrName>
                                        </p:attrNameLst>
                                      </p:cBhvr>
                                      <p:to>
                                        <p:strVal val="visible"/>
                                      </p:to>
                                    </p:set>
                                    <p:animEffect transition="in" filter="wipe(down)">
                                      <p:cBhvr>
                                        <p:cTn id="61" dur="580">
                                          <p:stCondLst>
                                            <p:cond delay="0"/>
                                          </p:stCondLst>
                                        </p:cTn>
                                        <p:tgtEl>
                                          <p:spTgt spid="7171">
                                            <p:txEl>
                                              <p:pRg st="9" end="9"/>
                                            </p:txEl>
                                          </p:spTgt>
                                        </p:tgtEl>
                                      </p:cBhvr>
                                    </p:animEffect>
                                    <p:anim calcmode="lin" valueType="num">
                                      <p:cBhvr>
                                        <p:cTn id="62" dur="1822" tmFilter="0,0; 0.14,0.36; 0.43,0.73; 0.71,0.91; 1.0,1.0">
                                          <p:stCondLst>
                                            <p:cond delay="0"/>
                                          </p:stCondLst>
                                        </p:cTn>
                                        <p:tgtEl>
                                          <p:spTgt spid="7171">
                                            <p:txEl>
                                              <p:pRg st="9" end="9"/>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171">
                                            <p:txEl>
                                              <p:pRg st="9" end="9"/>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171">
                                            <p:txEl>
                                              <p:pRg st="9" end="9"/>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171">
                                            <p:txEl>
                                              <p:pRg st="9" end="9"/>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171">
                                            <p:txEl>
                                              <p:pRg st="9" end="9"/>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7171">
                                            <p:txEl>
                                              <p:pRg st="9" end="9"/>
                                            </p:txEl>
                                          </p:spTgt>
                                        </p:tgtEl>
                                      </p:cBhvr>
                                      <p:to x="100000" y="60000"/>
                                    </p:animScale>
                                    <p:animScale>
                                      <p:cBhvr>
                                        <p:cTn id="68" dur="166" decel="50000">
                                          <p:stCondLst>
                                            <p:cond delay="676"/>
                                          </p:stCondLst>
                                        </p:cTn>
                                        <p:tgtEl>
                                          <p:spTgt spid="7171">
                                            <p:txEl>
                                              <p:pRg st="9" end="9"/>
                                            </p:txEl>
                                          </p:spTgt>
                                        </p:tgtEl>
                                      </p:cBhvr>
                                      <p:to x="100000" y="100000"/>
                                    </p:animScale>
                                    <p:animScale>
                                      <p:cBhvr>
                                        <p:cTn id="69" dur="26">
                                          <p:stCondLst>
                                            <p:cond delay="1312"/>
                                          </p:stCondLst>
                                        </p:cTn>
                                        <p:tgtEl>
                                          <p:spTgt spid="7171">
                                            <p:txEl>
                                              <p:pRg st="9" end="9"/>
                                            </p:txEl>
                                          </p:spTgt>
                                        </p:tgtEl>
                                      </p:cBhvr>
                                      <p:to x="100000" y="80000"/>
                                    </p:animScale>
                                    <p:animScale>
                                      <p:cBhvr>
                                        <p:cTn id="70" dur="166" decel="50000">
                                          <p:stCondLst>
                                            <p:cond delay="1338"/>
                                          </p:stCondLst>
                                        </p:cTn>
                                        <p:tgtEl>
                                          <p:spTgt spid="7171">
                                            <p:txEl>
                                              <p:pRg st="9" end="9"/>
                                            </p:txEl>
                                          </p:spTgt>
                                        </p:tgtEl>
                                      </p:cBhvr>
                                      <p:to x="100000" y="100000"/>
                                    </p:animScale>
                                    <p:animScale>
                                      <p:cBhvr>
                                        <p:cTn id="71" dur="26">
                                          <p:stCondLst>
                                            <p:cond delay="1642"/>
                                          </p:stCondLst>
                                        </p:cTn>
                                        <p:tgtEl>
                                          <p:spTgt spid="7171">
                                            <p:txEl>
                                              <p:pRg st="9" end="9"/>
                                            </p:txEl>
                                          </p:spTgt>
                                        </p:tgtEl>
                                      </p:cBhvr>
                                      <p:to x="100000" y="90000"/>
                                    </p:animScale>
                                    <p:animScale>
                                      <p:cBhvr>
                                        <p:cTn id="72" dur="166" decel="50000">
                                          <p:stCondLst>
                                            <p:cond delay="1668"/>
                                          </p:stCondLst>
                                        </p:cTn>
                                        <p:tgtEl>
                                          <p:spTgt spid="7171">
                                            <p:txEl>
                                              <p:pRg st="9" end="9"/>
                                            </p:txEl>
                                          </p:spTgt>
                                        </p:tgtEl>
                                      </p:cBhvr>
                                      <p:to x="100000" y="100000"/>
                                    </p:animScale>
                                    <p:animScale>
                                      <p:cBhvr>
                                        <p:cTn id="73" dur="26">
                                          <p:stCondLst>
                                            <p:cond delay="1808"/>
                                          </p:stCondLst>
                                        </p:cTn>
                                        <p:tgtEl>
                                          <p:spTgt spid="7171">
                                            <p:txEl>
                                              <p:pRg st="9" end="9"/>
                                            </p:txEl>
                                          </p:spTgt>
                                        </p:tgtEl>
                                      </p:cBhvr>
                                      <p:to x="100000" y="95000"/>
                                    </p:animScale>
                                    <p:animScale>
                                      <p:cBhvr>
                                        <p:cTn id="74" dur="166" decel="50000">
                                          <p:stCondLst>
                                            <p:cond delay="1834"/>
                                          </p:stCondLst>
                                        </p:cTn>
                                        <p:tgtEl>
                                          <p:spTgt spid="7171">
                                            <p:txEl>
                                              <p:pRg st="9" end="9"/>
                                            </p:txEl>
                                          </p:spTgt>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grpId="0" nodeType="clickEffect">
                                  <p:stCondLst>
                                    <p:cond delay="0"/>
                                  </p:stCondLst>
                                  <p:iterate type="lt">
                                    <p:tmPct val="0"/>
                                  </p:iterate>
                                  <p:childTnLst>
                                    <p:set>
                                      <p:cBhvr>
                                        <p:cTn id="78" dur="1" fill="hold">
                                          <p:stCondLst>
                                            <p:cond delay="0"/>
                                          </p:stCondLst>
                                        </p:cTn>
                                        <p:tgtEl>
                                          <p:spTgt spid="7171">
                                            <p:txEl>
                                              <p:pRg st="10" end="10"/>
                                            </p:txEl>
                                          </p:spTgt>
                                        </p:tgtEl>
                                        <p:attrNameLst>
                                          <p:attrName>style.visibility</p:attrName>
                                        </p:attrNameLst>
                                      </p:cBhvr>
                                      <p:to>
                                        <p:strVal val="visible"/>
                                      </p:to>
                                    </p:set>
                                    <p:animEffect transition="in" filter="wipe(down)">
                                      <p:cBhvr>
                                        <p:cTn id="79" dur="580">
                                          <p:stCondLst>
                                            <p:cond delay="0"/>
                                          </p:stCondLst>
                                        </p:cTn>
                                        <p:tgtEl>
                                          <p:spTgt spid="7171">
                                            <p:txEl>
                                              <p:pRg st="10" end="10"/>
                                            </p:txEl>
                                          </p:spTgt>
                                        </p:tgtEl>
                                      </p:cBhvr>
                                    </p:animEffect>
                                    <p:anim calcmode="lin" valueType="num">
                                      <p:cBhvr>
                                        <p:cTn id="80" dur="1822" tmFilter="0,0; 0.14,0.36; 0.43,0.73; 0.71,0.91; 1.0,1.0">
                                          <p:stCondLst>
                                            <p:cond delay="0"/>
                                          </p:stCondLst>
                                        </p:cTn>
                                        <p:tgtEl>
                                          <p:spTgt spid="7171">
                                            <p:txEl>
                                              <p:pRg st="10" end="10"/>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171">
                                            <p:txEl>
                                              <p:pRg st="10" end="10"/>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171">
                                            <p:txEl>
                                              <p:pRg st="10" end="10"/>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171">
                                            <p:txEl>
                                              <p:pRg st="10" end="10"/>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171">
                                            <p:txEl>
                                              <p:pRg st="10" end="10"/>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7171">
                                            <p:txEl>
                                              <p:pRg st="10" end="10"/>
                                            </p:txEl>
                                          </p:spTgt>
                                        </p:tgtEl>
                                      </p:cBhvr>
                                      <p:to x="100000" y="60000"/>
                                    </p:animScale>
                                    <p:animScale>
                                      <p:cBhvr>
                                        <p:cTn id="86" dur="166" decel="50000">
                                          <p:stCondLst>
                                            <p:cond delay="676"/>
                                          </p:stCondLst>
                                        </p:cTn>
                                        <p:tgtEl>
                                          <p:spTgt spid="7171">
                                            <p:txEl>
                                              <p:pRg st="10" end="10"/>
                                            </p:txEl>
                                          </p:spTgt>
                                        </p:tgtEl>
                                      </p:cBhvr>
                                      <p:to x="100000" y="100000"/>
                                    </p:animScale>
                                    <p:animScale>
                                      <p:cBhvr>
                                        <p:cTn id="87" dur="26">
                                          <p:stCondLst>
                                            <p:cond delay="1312"/>
                                          </p:stCondLst>
                                        </p:cTn>
                                        <p:tgtEl>
                                          <p:spTgt spid="7171">
                                            <p:txEl>
                                              <p:pRg st="10" end="10"/>
                                            </p:txEl>
                                          </p:spTgt>
                                        </p:tgtEl>
                                      </p:cBhvr>
                                      <p:to x="100000" y="80000"/>
                                    </p:animScale>
                                    <p:animScale>
                                      <p:cBhvr>
                                        <p:cTn id="88" dur="166" decel="50000">
                                          <p:stCondLst>
                                            <p:cond delay="1338"/>
                                          </p:stCondLst>
                                        </p:cTn>
                                        <p:tgtEl>
                                          <p:spTgt spid="7171">
                                            <p:txEl>
                                              <p:pRg st="10" end="10"/>
                                            </p:txEl>
                                          </p:spTgt>
                                        </p:tgtEl>
                                      </p:cBhvr>
                                      <p:to x="100000" y="100000"/>
                                    </p:animScale>
                                    <p:animScale>
                                      <p:cBhvr>
                                        <p:cTn id="89" dur="26">
                                          <p:stCondLst>
                                            <p:cond delay="1642"/>
                                          </p:stCondLst>
                                        </p:cTn>
                                        <p:tgtEl>
                                          <p:spTgt spid="7171">
                                            <p:txEl>
                                              <p:pRg st="10" end="10"/>
                                            </p:txEl>
                                          </p:spTgt>
                                        </p:tgtEl>
                                      </p:cBhvr>
                                      <p:to x="100000" y="90000"/>
                                    </p:animScale>
                                    <p:animScale>
                                      <p:cBhvr>
                                        <p:cTn id="90" dur="166" decel="50000">
                                          <p:stCondLst>
                                            <p:cond delay="1668"/>
                                          </p:stCondLst>
                                        </p:cTn>
                                        <p:tgtEl>
                                          <p:spTgt spid="7171">
                                            <p:txEl>
                                              <p:pRg st="10" end="10"/>
                                            </p:txEl>
                                          </p:spTgt>
                                        </p:tgtEl>
                                      </p:cBhvr>
                                      <p:to x="100000" y="100000"/>
                                    </p:animScale>
                                    <p:animScale>
                                      <p:cBhvr>
                                        <p:cTn id="91" dur="26">
                                          <p:stCondLst>
                                            <p:cond delay="1808"/>
                                          </p:stCondLst>
                                        </p:cTn>
                                        <p:tgtEl>
                                          <p:spTgt spid="7171">
                                            <p:txEl>
                                              <p:pRg st="10" end="10"/>
                                            </p:txEl>
                                          </p:spTgt>
                                        </p:tgtEl>
                                      </p:cBhvr>
                                      <p:to x="100000" y="95000"/>
                                    </p:animScale>
                                    <p:animScale>
                                      <p:cBhvr>
                                        <p:cTn id="92" dur="166" decel="50000">
                                          <p:stCondLst>
                                            <p:cond delay="1834"/>
                                          </p:stCondLst>
                                        </p:cTn>
                                        <p:tgtEl>
                                          <p:spTgt spid="7171">
                                            <p:txEl>
                                              <p:pRg st="10" end="10"/>
                                            </p:txEl>
                                          </p:spTgt>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grpId="0" nodeType="clickEffect">
                                  <p:stCondLst>
                                    <p:cond delay="0"/>
                                  </p:stCondLst>
                                  <p:iterate type="lt">
                                    <p:tmPct val="0"/>
                                  </p:iterate>
                                  <p:childTnLst>
                                    <p:set>
                                      <p:cBhvr>
                                        <p:cTn id="96" dur="1" fill="hold">
                                          <p:stCondLst>
                                            <p:cond delay="0"/>
                                          </p:stCondLst>
                                        </p:cTn>
                                        <p:tgtEl>
                                          <p:spTgt spid="7171">
                                            <p:txEl>
                                              <p:pRg st="11" end="11"/>
                                            </p:txEl>
                                          </p:spTgt>
                                        </p:tgtEl>
                                        <p:attrNameLst>
                                          <p:attrName>style.visibility</p:attrName>
                                        </p:attrNameLst>
                                      </p:cBhvr>
                                      <p:to>
                                        <p:strVal val="visible"/>
                                      </p:to>
                                    </p:set>
                                    <p:animEffect transition="in" filter="wipe(down)">
                                      <p:cBhvr>
                                        <p:cTn id="97" dur="580">
                                          <p:stCondLst>
                                            <p:cond delay="0"/>
                                          </p:stCondLst>
                                        </p:cTn>
                                        <p:tgtEl>
                                          <p:spTgt spid="7171">
                                            <p:txEl>
                                              <p:pRg st="11" end="11"/>
                                            </p:txEl>
                                          </p:spTgt>
                                        </p:tgtEl>
                                      </p:cBhvr>
                                    </p:animEffect>
                                    <p:anim calcmode="lin" valueType="num">
                                      <p:cBhvr>
                                        <p:cTn id="98" dur="1822" tmFilter="0,0; 0.14,0.36; 0.43,0.73; 0.71,0.91; 1.0,1.0">
                                          <p:stCondLst>
                                            <p:cond delay="0"/>
                                          </p:stCondLst>
                                        </p:cTn>
                                        <p:tgtEl>
                                          <p:spTgt spid="7171">
                                            <p:txEl>
                                              <p:pRg st="11" end="11"/>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7171">
                                            <p:txEl>
                                              <p:pRg st="11" end="11"/>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7171">
                                            <p:txEl>
                                              <p:pRg st="11" end="11"/>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7171">
                                            <p:txEl>
                                              <p:pRg st="11" end="11"/>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7171">
                                            <p:txEl>
                                              <p:pRg st="11" end="11"/>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7171">
                                            <p:txEl>
                                              <p:pRg st="11" end="11"/>
                                            </p:txEl>
                                          </p:spTgt>
                                        </p:tgtEl>
                                      </p:cBhvr>
                                      <p:to x="100000" y="60000"/>
                                    </p:animScale>
                                    <p:animScale>
                                      <p:cBhvr>
                                        <p:cTn id="104" dur="166" decel="50000">
                                          <p:stCondLst>
                                            <p:cond delay="676"/>
                                          </p:stCondLst>
                                        </p:cTn>
                                        <p:tgtEl>
                                          <p:spTgt spid="7171">
                                            <p:txEl>
                                              <p:pRg st="11" end="11"/>
                                            </p:txEl>
                                          </p:spTgt>
                                        </p:tgtEl>
                                      </p:cBhvr>
                                      <p:to x="100000" y="100000"/>
                                    </p:animScale>
                                    <p:animScale>
                                      <p:cBhvr>
                                        <p:cTn id="105" dur="26">
                                          <p:stCondLst>
                                            <p:cond delay="1312"/>
                                          </p:stCondLst>
                                        </p:cTn>
                                        <p:tgtEl>
                                          <p:spTgt spid="7171">
                                            <p:txEl>
                                              <p:pRg st="11" end="11"/>
                                            </p:txEl>
                                          </p:spTgt>
                                        </p:tgtEl>
                                      </p:cBhvr>
                                      <p:to x="100000" y="80000"/>
                                    </p:animScale>
                                    <p:animScale>
                                      <p:cBhvr>
                                        <p:cTn id="106" dur="166" decel="50000">
                                          <p:stCondLst>
                                            <p:cond delay="1338"/>
                                          </p:stCondLst>
                                        </p:cTn>
                                        <p:tgtEl>
                                          <p:spTgt spid="7171">
                                            <p:txEl>
                                              <p:pRg st="11" end="11"/>
                                            </p:txEl>
                                          </p:spTgt>
                                        </p:tgtEl>
                                      </p:cBhvr>
                                      <p:to x="100000" y="100000"/>
                                    </p:animScale>
                                    <p:animScale>
                                      <p:cBhvr>
                                        <p:cTn id="107" dur="26">
                                          <p:stCondLst>
                                            <p:cond delay="1642"/>
                                          </p:stCondLst>
                                        </p:cTn>
                                        <p:tgtEl>
                                          <p:spTgt spid="7171">
                                            <p:txEl>
                                              <p:pRg st="11" end="11"/>
                                            </p:txEl>
                                          </p:spTgt>
                                        </p:tgtEl>
                                      </p:cBhvr>
                                      <p:to x="100000" y="90000"/>
                                    </p:animScale>
                                    <p:animScale>
                                      <p:cBhvr>
                                        <p:cTn id="108" dur="166" decel="50000">
                                          <p:stCondLst>
                                            <p:cond delay="1668"/>
                                          </p:stCondLst>
                                        </p:cTn>
                                        <p:tgtEl>
                                          <p:spTgt spid="7171">
                                            <p:txEl>
                                              <p:pRg st="11" end="11"/>
                                            </p:txEl>
                                          </p:spTgt>
                                        </p:tgtEl>
                                      </p:cBhvr>
                                      <p:to x="100000" y="100000"/>
                                    </p:animScale>
                                    <p:animScale>
                                      <p:cBhvr>
                                        <p:cTn id="109" dur="26">
                                          <p:stCondLst>
                                            <p:cond delay="1808"/>
                                          </p:stCondLst>
                                        </p:cTn>
                                        <p:tgtEl>
                                          <p:spTgt spid="7171">
                                            <p:txEl>
                                              <p:pRg st="11" end="11"/>
                                            </p:txEl>
                                          </p:spTgt>
                                        </p:tgtEl>
                                      </p:cBhvr>
                                      <p:to x="100000" y="95000"/>
                                    </p:animScale>
                                    <p:animScale>
                                      <p:cBhvr>
                                        <p:cTn id="110" dur="166" decel="50000">
                                          <p:stCondLst>
                                            <p:cond delay="1834"/>
                                          </p:stCondLst>
                                        </p:cTn>
                                        <p:tgtEl>
                                          <p:spTgt spid="7171">
                                            <p:txEl>
                                              <p:pRg st="11" end="11"/>
                                            </p:txEl>
                                          </p:spTgt>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6" presetClass="entr" presetSubtype="0" fill="hold" grpId="0" nodeType="clickEffect">
                                  <p:stCondLst>
                                    <p:cond delay="0"/>
                                  </p:stCondLst>
                                  <p:iterate type="lt">
                                    <p:tmPct val="0"/>
                                  </p:iterate>
                                  <p:childTnLst>
                                    <p:set>
                                      <p:cBhvr>
                                        <p:cTn id="114" dur="1" fill="hold">
                                          <p:stCondLst>
                                            <p:cond delay="0"/>
                                          </p:stCondLst>
                                        </p:cTn>
                                        <p:tgtEl>
                                          <p:spTgt spid="7171">
                                            <p:txEl>
                                              <p:pRg st="12" end="12"/>
                                            </p:txEl>
                                          </p:spTgt>
                                        </p:tgtEl>
                                        <p:attrNameLst>
                                          <p:attrName>style.visibility</p:attrName>
                                        </p:attrNameLst>
                                      </p:cBhvr>
                                      <p:to>
                                        <p:strVal val="visible"/>
                                      </p:to>
                                    </p:set>
                                    <p:animEffect transition="in" filter="wipe(down)">
                                      <p:cBhvr>
                                        <p:cTn id="115" dur="580">
                                          <p:stCondLst>
                                            <p:cond delay="0"/>
                                          </p:stCondLst>
                                        </p:cTn>
                                        <p:tgtEl>
                                          <p:spTgt spid="7171">
                                            <p:txEl>
                                              <p:pRg st="12" end="12"/>
                                            </p:txEl>
                                          </p:spTgt>
                                        </p:tgtEl>
                                      </p:cBhvr>
                                    </p:animEffect>
                                    <p:anim calcmode="lin" valueType="num">
                                      <p:cBhvr>
                                        <p:cTn id="116" dur="1822" tmFilter="0,0; 0.14,0.36; 0.43,0.73; 0.71,0.91; 1.0,1.0">
                                          <p:stCondLst>
                                            <p:cond delay="0"/>
                                          </p:stCondLst>
                                        </p:cTn>
                                        <p:tgtEl>
                                          <p:spTgt spid="7171">
                                            <p:txEl>
                                              <p:pRg st="12" end="12"/>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7171">
                                            <p:txEl>
                                              <p:pRg st="12" end="12"/>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7171">
                                            <p:txEl>
                                              <p:pRg st="12" end="12"/>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7171">
                                            <p:txEl>
                                              <p:pRg st="12" end="12"/>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7171">
                                            <p:txEl>
                                              <p:pRg st="12" end="12"/>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7171">
                                            <p:txEl>
                                              <p:pRg st="12" end="12"/>
                                            </p:txEl>
                                          </p:spTgt>
                                        </p:tgtEl>
                                      </p:cBhvr>
                                      <p:to x="100000" y="60000"/>
                                    </p:animScale>
                                    <p:animScale>
                                      <p:cBhvr>
                                        <p:cTn id="122" dur="166" decel="50000">
                                          <p:stCondLst>
                                            <p:cond delay="676"/>
                                          </p:stCondLst>
                                        </p:cTn>
                                        <p:tgtEl>
                                          <p:spTgt spid="7171">
                                            <p:txEl>
                                              <p:pRg st="12" end="12"/>
                                            </p:txEl>
                                          </p:spTgt>
                                        </p:tgtEl>
                                      </p:cBhvr>
                                      <p:to x="100000" y="100000"/>
                                    </p:animScale>
                                    <p:animScale>
                                      <p:cBhvr>
                                        <p:cTn id="123" dur="26">
                                          <p:stCondLst>
                                            <p:cond delay="1312"/>
                                          </p:stCondLst>
                                        </p:cTn>
                                        <p:tgtEl>
                                          <p:spTgt spid="7171">
                                            <p:txEl>
                                              <p:pRg st="12" end="12"/>
                                            </p:txEl>
                                          </p:spTgt>
                                        </p:tgtEl>
                                      </p:cBhvr>
                                      <p:to x="100000" y="80000"/>
                                    </p:animScale>
                                    <p:animScale>
                                      <p:cBhvr>
                                        <p:cTn id="124" dur="166" decel="50000">
                                          <p:stCondLst>
                                            <p:cond delay="1338"/>
                                          </p:stCondLst>
                                        </p:cTn>
                                        <p:tgtEl>
                                          <p:spTgt spid="7171">
                                            <p:txEl>
                                              <p:pRg st="12" end="12"/>
                                            </p:txEl>
                                          </p:spTgt>
                                        </p:tgtEl>
                                      </p:cBhvr>
                                      <p:to x="100000" y="100000"/>
                                    </p:animScale>
                                    <p:animScale>
                                      <p:cBhvr>
                                        <p:cTn id="125" dur="26">
                                          <p:stCondLst>
                                            <p:cond delay="1642"/>
                                          </p:stCondLst>
                                        </p:cTn>
                                        <p:tgtEl>
                                          <p:spTgt spid="7171">
                                            <p:txEl>
                                              <p:pRg st="12" end="12"/>
                                            </p:txEl>
                                          </p:spTgt>
                                        </p:tgtEl>
                                      </p:cBhvr>
                                      <p:to x="100000" y="90000"/>
                                    </p:animScale>
                                    <p:animScale>
                                      <p:cBhvr>
                                        <p:cTn id="126" dur="166" decel="50000">
                                          <p:stCondLst>
                                            <p:cond delay="1668"/>
                                          </p:stCondLst>
                                        </p:cTn>
                                        <p:tgtEl>
                                          <p:spTgt spid="7171">
                                            <p:txEl>
                                              <p:pRg st="12" end="12"/>
                                            </p:txEl>
                                          </p:spTgt>
                                        </p:tgtEl>
                                      </p:cBhvr>
                                      <p:to x="100000" y="100000"/>
                                    </p:animScale>
                                    <p:animScale>
                                      <p:cBhvr>
                                        <p:cTn id="127" dur="26">
                                          <p:stCondLst>
                                            <p:cond delay="1808"/>
                                          </p:stCondLst>
                                        </p:cTn>
                                        <p:tgtEl>
                                          <p:spTgt spid="7171">
                                            <p:txEl>
                                              <p:pRg st="12" end="12"/>
                                            </p:txEl>
                                          </p:spTgt>
                                        </p:tgtEl>
                                      </p:cBhvr>
                                      <p:to x="100000" y="95000"/>
                                    </p:animScale>
                                    <p:animScale>
                                      <p:cBhvr>
                                        <p:cTn id="128" dur="166" decel="50000">
                                          <p:stCondLst>
                                            <p:cond delay="1834"/>
                                          </p:stCondLst>
                                        </p:cTn>
                                        <p:tgtEl>
                                          <p:spTgt spid="7171">
                                            <p:txEl>
                                              <p:pRg st="12" end="12"/>
                                            </p:txEl>
                                          </p:spTgt>
                                        </p:tgtEl>
                                      </p:cBhvr>
                                      <p:to x="100000" y="100000"/>
                                    </p:animScale>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6" presetClass="entr" presetSubtype="0" fill="hold" grpId="0" nodeType="clickEffect">
                                  <p:stCondLst>
                                    <p:cond delay="0"/>
                                  </p:stCondLst>
                                  <p:iterate type="lt">
                                    <p:tmPct val="0"/>
                                  </p:iterate>
                                  <p:childTnLst>
                                    <p:set>
                                      <p:cBhvr>
                                        <p:cTn id="132" dur="1" fill="hold">
                                          <p:stCondLst>
                                            <p:cond delay="0"/>
                                          </p:stCondLst>
                                        </p:cTn>
                                        <p:tgtEl>
                                          <p:spTgt spid="7171">
                                            <p:txEl>
                                              <p:pRg st="13" end="13"/>
                                            </p:txEl>
                                          </p:spTgt>
                                        </p:tgtEl>
                                        <p:attrNameLst>
                                          <p:attrName>style.visibility</p:attrName>
                                        </p:attrNameLst>
                                      </p:cBhvr>
                                      <p:to>
                                        <p:strVal val="visible"/>
                                      </p:to>
                                    </p:set>
                                    <p:animEffect transition="in" filter="wipe(down)">
                                      <p:cBhvr>
                                        <p:cTn id="133" dur="580">
                                          <p:stCondLst>
                                            <p:cond delay="0"/>
                                          </p:stCondLst>
                                        </p:cTn>
                                        <p:tgtEl>
                                          <p:spTgt spid="7171">
                                            <p:txEl>
                                              <p:pRg st="13" end="13"/>
                                            </p:txEl>
                                          </p:spTgt>
                                        </p:tgtEl>
                                      </p:cBhvr>
                                    </p:animEffect>
                                    <p:anim calcmode="lin" valueType="num">
                                      <p:cBhvr>
                                        <p:cTn id="134" dur="1822" tmFilter="0,0; 0.14,0.36; 0.43,0.73; 0.71,0.91; 1.0,1.0">
                                          <p:stCondLst>
                                            <p:cond delay="0"/>
                                          </p:stCondLst>
                                        </p:cTn>
                                        <p:tgtEl>
                                          <p:spTgt spid="7171">
                                            <p:txEl>
                                              <p:pRg st="13" end="13"/>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7171">
                                            <p:txEl>
                                              <p:pRg st="13" end="13"/>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7171">
                                            <p:txEl>
                                              <p:pRg st="13" end="13"/>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7171">
                                            <p:txEl>
                                              <p:pRg st="13" end="13"/>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7171">
                                            <p:txEl>
                                              <p:pRg st="13" end="13"/>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7171">
                                            <p:txEl>
                                              <p:pRg st="13" end="13"/>
                                            </p:txEl>
                                          </p:spTgt>
                                        </p:tgtEl>
                                      </p:cBhvr>
                                      <p:to x="100000" y="60000"/>
                                    </p:animScale>
                                    <p:animScale>
                                      <p:cBhvr>
                                        <p:cTn id="140" dur="166" decel="50000">
                                          <p:stCondLst>
                                            <p:cond delay="676"/>
                                          </p:stCondLst>
                                        </p:cTn>
                                        <p:tgtEl>
                                          <p:spTgt spid="7171">
                                            <p:txEl>
                                              <p:pRg st="13" end="13"/>
                                            </p:txEl>
                                          </p:spTgt>
                                        </p:tgtEl>
                                      </p:cBhvr>
                                      <p:to x="100000" y="100000"/>
                                    </p:animScale>
                                    <p:animScale>
                                      <p:cBhvr>
                                        <p:cTn id="141" dur="26">
                                          <p:stCondLst>
                                            <p:cond delay="1312"/>
                                          </p:stCondLst>
                                        </p:cTn>
                                        <p:tgtEl>
                                          <p:spTgt spid="7171">
                                            <p:txEl>
                                              <p:pRg st="13" end="13"/>
                                            </p:txEl>
                                          </p:spTgt>
                                        </p:tgtEl>
                                      </p:cBhvr>
                                      <p:to x="100000" y="80000"/>
                                    </p:animScale>
                                    <p:animScale>
                                      <p:cBhvr>
                                        <p:cTn id="142" dur="166" decel="50000">
                                          <p:stCondLst>
                                            <p:cond delay="1338"/>
                                          </p:stCondLst>
                                        </p:cTn>
                                        <p:tgtEl>
                                          <p:spTgt spid="7171">
                                            <p:txEl>
                                              <p:pRg st="13" end="13"/>
                                            </p:txEl>
                                          </p:spTgt>
                                        </p:tgtEl>
                                      </p:cBhvr>
                                      <p:to x="100000" y="100000"/>
                                    </p:animScale>
                                    <p:animScale>
                                      <p:cBhvr>
                                        <p:cTn id="143" dur="26">
                                          <p:stCondLst>
                                            <p:cond delay="1642"/>
                                          </p:stCondLst>
                                        </p:cTn>
                                        <p:tgtEl>
                                          <p:spTgt spid="7171">
                                            <p:txEl>
                                              <p:pRg st="13" end="13"/>
                                            </p:txEl>
                                          </p:spTgt>
                                        </p:tgtEl>
                                      </p:cBhvr>
                                      <p:to x="100000" y="90000"/>
                                    </p:animScale>
                                    <p:animScale>
                                      <p:cBhvr>
                                        <p:cTn id="144" dur="166" decel="50000">
                                          <p:stCondLst>
                                            <p:cond delay="1668"/>
                                          </p:stCondLst>
                                        </p:cTn>
                                        <p:tgtEl>
                                          <p:spTgt spid="7171">
                                            <p:txEl>
                                              <p:pRg st="13" end="13"/>
                                            </p:txEl>
                                          </p:spTgt>
                                        </p:tgtEl>
                                      </p:cBhvr>
                                      <p:to x="100000" y="100000"/>
                                    </p:animScale>
                                    <p:animScale>
                                      <p:cBhvr>
                                        <p:cTn id="145" dur="26">
                                          <p:stCondLst>
                                            <p:cond delay="1808"/>
                                          </p:stCondLst>
                                        </p:cTn>
                                        <p:tgtEl>
                                          <p:spTgt spid="7171">
                                            <p:txEl>
                                              <p:pRg st="13" end="13"/>
                                            </p:txEl>
                                          </p:spTgt>
                                        </p:tgtEl>
                                      </p:cBhvr>
                                      <p:to x="100000" y="95000"/>
                                    </p:animScale>
                                    <p:animScale>
                                      <p:cBhvr>
                                        <p:cTn id="146" dur="166" decel="50000">
                                          <p:stCondLst>
                                            <p:cond delay="1834"/>
                                          </p:stCondLst>
                                        </p:cTn>
                                        <p:tgtEl>
                                          <p:spTgt spid="7171">
                                            <p:txEl>
                                              <p:pRg st="13" end="13"/>
                                            </p:txEl>
                                          </p:spTgt>
                                        </p:tgtEl>
                                      </p:cBhvr>
                                      <p:to x="100000" y="100000"/>
                                    </p:animScale>
                                  </p:childTnLst>
                                </p:cTn>
                              </p:par>
                            </p:childTnLst>
                          </p:cTn>
                        </p:par>
                      </p:childTnLst>
                    </p:cTn>
                  </p:par>
                  <p:par>
                    <p:cTn id="147" fill="hold" nodeType="clickPar">
                      <p:stCondLst>
                        <p:cond delay="indefinite"/>
                      </p:stCondLst>
                      <p:childTnLst>
                        <p:par>
                          <p:cTn id="148" fill="hold" nodeType="withGroup">
                            <p:stCondLst>
                              <p:cond delay="0"/>
                            </p:stCondLst>
                            <p:childTnLst>
                              <p:par>
                                <p:cTn id="149" presetID="30" presetClass="entr" presetSubtype="0" fill="hold" nodeType="clickEffect">
                                  <p:stCondLst>
                                    <p:cond delay="0"/>
                                  </p:stCondLst>
                                  <p:childTnLst>
                                    <p:set>
                                      <p:cBhvr>
                                        <p:cTn id="150" dur="1" fill="hold">
                                          <p:stCondLst>
                                            <p:cond delay="0"/>
                                          </p:stCondLst>
                                        </p:cTn>
                                        <p:tgtEl>
                                          <p:spTgt spid="7173"/>
                                        </p:tgtEl>
                                        <p:attrNameLst>
                                          <p:attrName>style.visibility</p:attrName>
                                        </p:attrNameLst>
                                      </p:cBhvr>
                                      <p:to>
                                        <p:strVal val="visible"/>
                                      </p:to>
                                    </p:set>
                                    <p:animEffect transition="in" filter="fade">
                                      <p:cBhvr>
                                        <p:cTn id="151" dur="800" decel="100000"/>
                                        <p:tgtEl>
                                          <p:spTgt spid="7173"/>
                                        </p:tgtEl>
                                      </p:cBhvr>
                                    </p:animEffect>
                                    <p:anim calcmode="lin" valueType="num">
                                      <p:cBhvr>
                                        <p:cTn id="152" dur="800" decel="100000" fill="hold"/>
                                        <p:tgtEl>
                                          <p:spTgt spid="7173"/>
                                        </p:tgtEl>
                                        <p:attrNameLst>
                                          <p:attrName>style.rotation</p:attrName>
                                        </p:attrNameLst>
                                      </p:cBhvr>
                                      <p:tavLst>
                                        <p:tav tm="0">
                                          <p:val>
                                            <p:fltVal val="-90"/>
                                          </p:val>
                                        </p:tav>
                                        <p:tav tm="100000">
                                          <p:val>
                                            <p:fltVal val="0"/>
                                          </p:val>
                                        </p:tav>
                                      </p:tavLst>
                                    </p:anim>
                                    <p:anim calcmode="lin" valueType="num">
                                      <p:cBhvr>
                                        <p:cTn id="153" dur="800" decel="100000" fill="hold"/>
                                        <p:tgtEl>
                                          <p:spTgt spid="7173"/>
                                        </p:tgtEl>
                                        <p:attrNameLst>
                                          <p:attrName>ppt_x</p:attrName>
                                        </p:attrNameLst>
                                      </p:cBhvr>
                                      <p:tavLst>
                                        <p:tav tm="0">
                                          <p:val>
                                            <p:strVal val="#ppt_x+0.4"/>
                                          </p:val>
                                        </p:tav>
                                        <p:tav tm="100000">
                                          <p:val>
                                            <p:strVal val="#ppt_x-0.05"/>
                                          </p:val>
                                        </p:tav>
                                      </p:tavLst>
                                    </p:anim>
                                    <p:anim calcmode="lin" valueType="num">
                                      <p:cBhvr>
                                        <p:cTn id="154" dur="800" decel="100000" fill="hold"/>
                                        <p:tgtEl>
                                          <p:spTgt spid="7173"/>
                                        </p:tgtEl>
                                        <p:attrNameLst>
                                          <p:attrName>ppt_y</p:attrName>
                                        </p:attrNameLst>
                                      </p:cBhvr>
                                      <p:tavLst>
                                        <p:tav tm="0">
                                          <p:val>
                                            <p:strVal val="#ppt_y-0.4"/>
                                          </p:val>
                                        </p:tav>
                                        <p:tav tm="100000">
                                          <p:val>
                                            <p:strVal val="#ppt_y+0.1"/>
                                          </p:val>
                                        </p:tav>
                                      </p:tavLst>
                                    </p:anim>
                                    <p:anim calcmode="lin" valueType="num">
                                      <p:cBhvr>
                                        <p:cTn id="155" dur="200" accel="100000" fill="hold">
                                          <p:stCondLst>
                                            <p:cond delay="800"/>
                                          </p:stCondLst>
                                        </p:cTn>
                                        <p:tgtEl>
                                          <p:spTgt spid="7173"/>
                                        </p:tgtEl>
                                        <p:attrNameLst>
                                          <p:attrName>ppt_x</p:attrName>
                                        </p:attrNameLst>
                                      </p:cBhvr>
                                      <p:tavLst>
                                        <p:tav tm="0">
                                          <p:val>
                                            <p:strVal val="#ppt_x-0.05"/>
                                          </p:val>
                                        </p:tav>
                                        <p:tav tm="100000">
                                          <p:val>
                                            <p:strVal val="#ppt_x"/>
                                          </p:val>
                                        </p:tav>
                                      </p:tavLst>
                                    </p:anim>
                                    <p:anim calcmode="lin" valueType="num">
                                      <p:cBhvr>
                                        <p:cTn id="156" dur="200" accel="100000" fill="hold">
                                          <p:stCondLst>
                                            <p:cond delay="800"/>
                                          </p:stCondLst>
                                        </p:cTn>
                                        <p:tgtEl>
                                          <p:spTgt spid="7173"/>
                                        </p:tgtEl>
                                        <p:attrNameLst>
                                          <p:attrName>ppt_y</p:attrName>
                                        </p:attrNameLst>
                                      </p:cBhvr>
                                      <p:tavLst>
                                        <p:tav tm="0">
                                          <p:val>
                                            <p:strVal val="#ppt_y+0.1"/>
                                          </p:val>
                                        </p:tav>
                                        <p:tav tm="100000">
                                          <p:val>
                                            <p:strVal val="#ppt_y"/>
                                          </p:val>
                                        </p:tav>
                                      </p:tavLst>
                                    </p:anim>
                                  </p:childTnLst>
                                </p:cTn>
                              </p:par>
                            </p:childTnLst>
                          </p:cTn>
                        </p:par>
                      </p:childTnLst>
                    </p:cTn>
                  </p:par>
                  <p:par>
                    <p:cTn id="157" fill="hold" nodeType="clickPar">
                      <p:stCondLst>
                        <p:cond delay="indefinite"/>
                      </p:stCondLst>
                      <p:childTnLst>
                        <p:par>
                          <p:cTn id="158" fill="hold" nodeType="withGroup">
                            <p:stCondLst>
                              <p:cond delay="0"/>
                            </p:stCondLst>
                            <p:childTnLst>
                              <p:par>
                                <p:cTn id="159" presetID="36" presetClass="emph" presetSubtype="0" fill="hold" grpId="1" nodeType="clickEffect">
                                  <p:stCondLst>
                                    <p:cond delay="0"/>
                                  </p:stCondLst>
                                  <p:iterate type="lt">
                                    <p:tmPct val="10000"/>
                                  </p:iterate>
                                  <p:childTnLst>
                                    <p:animScale>
                                      <p:cBhvr>
                                        <p:cTn id="160" dur="250" autoRev="1" fill="hold">
                                          <p:stCondLst>
                                            <p:cond delay="0"/>
                                          </p:stCondLst>
                                        </p:cTn>
                                        <p:tgtEl>
                                          <p:spTgt spid="7171">
                                            <p:txEl>
                                              <p:pRg st="0" end="0"/>
                                            </p:txEl>
                                          </p:spTgt>
                                        </p:tgtEl>
                                      </p:cBhvr>
                                      <p:to x="80000" y="100000"/>
                                    </p:animScale>
                                    <p:anim by="(#ppt_w*0.10)" calcmode="lin" valueType="num">
                                      <p:cBhvr>
                                        <p:cTn id="161" dur="250" autoRev="1" fill="hold">
                                          <p:stCondLst>
                                            <p:cond delay="0"/>
                                          </p:stCondLst>
                                        </p:cTn>
                                        <p:tgtEl>
                                          <p:spTgt spid="7171">
                                            <p:txEl>
                                              <p:pRg st="0" end="0"/>
                                            </p:txEl>
                                          </p:spTgt>
                                        </p:tgtEl>
                                        <p:attrNameLst>
                                          <p:attrName>ppt_x</p:attrName>
                                        </p:attrNameLst>
                                      </p:cBhvr>
                                    </p:anim>
                                    <p:anim by="(-#ppt_w*0.10)" calcmode="lin" valueType="num">
                                      <p:cBhvr>
                                        <p:cTn id="162" dur="250" autoRev="1" fill="hold">
                                          <p:stCondLst>
                                            <p:cond delay="0"/>
                                          </p:stCondLst>
                                        </p:cTn>
                                        <p:tgtEl>
                                          <p:spTgt spid="7171">
                                            <p:txEl>
                                              <p:pRg st="0" end="0"/>
                                            </p:txEl>
                                          </p:spTgt>
                                        </p:tgtEl>
                                        <p:attrNameLst>
                                          <p:attrName>ppt_y</p:attrName>
                                        </p:attrNameLst>
                                      </p:cBhvr>
                                    </p:anim>
                                    <p:animRot by="-480000">
                                      <p:cBhvr>
                                        <p:cTn id="163" dur="250" autoRev="1" fill="hold">
                                          <p:stCondLst>
                                            <p:cond delay="0"/>
                                          </p:stCondLst>
                                        </p:cTn>
                                        <p:tgtEl>
                                          <p:spTgt spid="7171">
                                            <p:txEl>
                                              <p:pRg st="0" end="0"/>
                                            </p:txEl>
                                          </p:spTgt>
                                        </p:tgtEl>
                                        <p:attrNameLst>
                                          <p:attrName>r</p:attrName>
                                        </p:attrNameLst>
                                      </p:cBhvr>
                                    </p:animRo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36" presetClass="emph" presetSubtype="0" fill="hold" grpId="1" nodeType="clickEffect">
                                  <p:stCondLst>
                                    <p:cond delay="0"/>
                                  </p:stCondLst>
                                  <p:iterate type="lt">
                                    <p:tmPct val="10000"/>
                                  </p:iterate>
                                  <p:childTnLst>
                                    <p:animScale>
                                      <p:cBhvr>
                                        <p:cTn id="167" dur="250" autoRev="1" fill="hold">
                                          <p:stCondLst>
                                            <p:cond delay="0"/>
                                          </p:stCondLst>
                                        </p:cTn>
                                        <p:tgtEl>
                                          <p:spTgt spid="7171">
                                            <p:txEl>
                                              <p:pRg st="1" end="1"/>
                                            </p:txEl>
                                          </p:spTgt>
                                        </p:tgtEl>
                                      </p:cBhvr>
                                      <p:to x="80000" y="100000"/>
                                    </p:animScale>
                                    <p:anim by="(#ppt_w*0.10)" calcmode="lin" valueType="num">
                                      <p:cBhvr>
                                        <p:cTn id="168" dur="250" autoRev="1" fill="hold">
                                          <p:stCondLst>
                                            <p:cond delay="0"/>
                                          </p:stCondLst>
                                        </p:cTn>
                                        <p:tgtEl>
                                          <p:spTgt spid="7171">
                                            <p:txEl>
                                              <p:pRg st="1" end="1"/>
                                            </p:txEl>
                                          </p:spTgt>
                                        </p:tgtEl>
                                        <p:attrNameLst>
                                          <p:attrName>ppt_x</p:attrName>
                                        </p:attrNameLst>
                                      </p:cBhvr>
                                    </p:anim>
                                    <p:anim by="(-#ppt_w*0.10)" calcmode="lin" valueType="num">
                                      <p:cBhvr>
                                        <p:cTn id="169" dur="250" autoRev="1" fill="hold">
                                          <p:stCondLst>
                                            <p:cond delay="0"/>
                                          </p:stCondLst>
                                        </p:cTn>
                                        <p:tgtEl>
                                          <p:spTgt spid="7171">
                                            <p:txEl>
                                              <p:pRg st="1" end="1"/>
                                            </p:txEl>
                                          </p:spTgt>
                                        </p:tgtEl>
                                        <p:attrNameLst>
                                          <p:attrName>ppt_y</p:attrName>
                                        </p:attrNameLst>
                                      </p:cBhvr>
                                    </p:anim>
                                    <p:animRot by="-480000">
                                      <p:cBhvr>
                                        <p:cTn id="170" dur="250" autoRev="1" fill="hold">
                                          <p:stCondLst>
                                            <p:cond delay="0"/>
                                          </p:stCondLst>
                                        </p:cTn>
                                        <p:tgtEl>
                                          <p:spTgt spid="7171">
                                            <p:txEl>
                                              <p:pRg st="1" end="1"/>
                                            </p:txEl>
                                          </p:spTgt>
                                        </p:tgtEl>
                                        <p:attrNameLst>
                                          <p:attrName>r</p:attrName>
                                        </p:attrNameLst>
                                      </p:cBhvr>
                                    </p:animRo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36" presetClass="emph" presetSubtype="0" fill="hold" grpId="1" nodeType="clickEffect">
                                  <p:stCondLst>
                                    <p:cond delay="0"/>
                                  </p:stCondLst>
                                  <p:iterate type="lt">
                                    <p:tmPct val="10000"/>
                                  </p:iterate>
                                  <p:childTnLst>
                                    <p:animScale>
                                      <p:cBhvr>
                                        <p:cTn id="174" dur="250" autoRev="1" fill="hold">
                                          <p:stCondLst>
                                            <p:cond delay="0"/>
                                          </p:stCondLst>
                                        </p:cTn>
                                        <p:tgtEl>
                                          <p:spTgt spid="7171">
                                            <p:txEl>
                                              <p:pRg st="8" end="8"/>
                                            </p:txEl>
                                          </p:spTgt>
                                        </p:tgtEl>
                                      </p:cBhvr>
                                      <p:to x="80000" y="100000"/>
                                    </p:animScale>
                                    <p:anim by="(#ppt_w*0.10)" calcmode="lin" valueType="num">
                                      <p:cBhvr>
                                        <p:cTn id="175" dur="250" autoRev="1" fill="hold">
                                          <p:stCondLst>
                                            <p:cond delay="0"/>
                                          </p:stCondLst>
                                        </p:cTn>
                                        <p:tgtEl>
                                          <p:spTgt spid="7171">
                                            <p:txEl>
                                              <p:pRg st="8" end="8"/>
                                            </p:txEl>
                                          </p:spTgt>
                                        </p:tgtEl>
                                        <p:attrNameLst>
                                          <p:attrName>ppt_x</p:attrName>
                                        </p:attrNameLst>
                                      </p:cBhvr>
                                    </p:anim>
                                    <p:anim by="(-#ppt_w*0.10)" calcmode="lin" valueType="num">
                                      <p:cBhvr>
                                        <p:cTn id="176" dur="250" autoRev="1" fill="hold">
                                          <p:stCondLst>
                                            <p:cond delay="0"/>
                                          </p:stCondLst>
                                        </p:cTn>
                                        <p:tgtEl>
                                          <p:spTgt spid="7171">
                                            <p:txEl>
                                              <p:pRg st="8" end="8"/>
                                            </p:txEl>
                                          </p:spTgt>
                                        </p:tgtEl>
                                        <p:attrNameLst>
                                          <p:attrName>ppt_y</p:attrName>
                                        </p:attrNameLst>
                                      </p:cBhvr>
                                    </p:anim>
                                    <p:animRot by="-480000">
                                      <p:cBhvr>
                                        <p:cTn id="177" dur="250" autoRev="1" fill="hold">
                                          <p:stCondLst>
                                            <p:cond delay="0"/>
                                          </p:stCondLst>
                                        </p:cTn>
                                        <p:tgtEl>
                                          <p:spTgt spid="7171">
                                            <p:txEl>
                                              <p:pRg st="8" end="8"/>
                                            </p:txEl>
                                          </p:spTgt>
                                        </p:tgtEl>
                                        <p:attrNameLst>
                                          <p:attrName>r</p:attrName>
                                        </p:attrNameLst>
                                      </p:cBhvr>
                                    </p:animRo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36" presetClass="emph" presetSubtype="0" fill="hold" grpId="1" nodeType="clickEffect">
                                  <p:stCondLst>
                                    <p:cond delay="0"/>
                                  </p:stCondLst>
                                  <p:iterate type="lt">
                                    <p:tmPct val="10000"/>
                                  </p:iterate>
                                  <p:childTnLst>
                                    <p:animScale>
                                      <p:cBhvr>
                                        <p:cTn id="181" dur="250" autoRev="1" fill="hold">
                                          <p:stCondLst>
                                            <p:cond delay="0"/>
                                          </p:stCondLst>
                                        </p:cTn>
                                        <p:tgtEl>
                                          <p:spTgt spid="7171">
                                            <p:txEl>
                                              <p:pRg st="9" end="9"/>
                                            </p:txEl>
                                          </p:spTgt>
                                        </p:tgtEl>
                                      </p:cBhvr>
                                      <p:to x="80000" y="100000"/>
                                    </p:animScale>
                                    <p:anim by="(#ppt_w*0.10)" calcmode="lin" valueType="num">
                                      <p:cBhvr>
                                        <p:cTn id="182" dur="250" autoRev="1" fill="hold">
                                          <p:stCondLst>
                                            <p:cond delay="0"/>
                                          </p:stCondLst>
                                        </p:cTn>
                                        <p:tgtEl>
                                          <p:spTgt spid="7171">
                                            <p:txEl>
                                              <p:pRg st="9" end="9"/>
                                            </p:txEl>
                                          </p:spTgt>
                                        </p:tgtEl>
                                        <p:attrNameLst>
                                          <p:attrName>ppt_x</p:attrName>
                                        </p:attrNameLst>
                                      </p:cBhvr>
                                    </p:anim>
                                    <p:anim by="(-#ppt_w*0.10)" calcmode="lin" valueType="num">
                                      <p:cBhvr>
                                        <p:cTn id="183" dur="250" autoRev="1" fill="hold">
                                          <p:stCondLst>
                                            <p:cond delay="0"/>
                                          </p:stCondLst>
                                        </p:cTn>
                                        <p:tgtEl>
                                          <p:spTgt spid="7171">
                                            <p:txEl>
                                              <p:pRg st="9" end="9"/>
                                            </p:txEl>
                                          </p:spTgt>
                                        </p:tgtEl>
                                        <p:attrNameLst>
                                          <p:attrName>ppt_y</p:attrName>
                                        </p:attrNameLst>
                                      </p:cBhvr>
                                    </p:anim>
                                    <p:animRot by="-480000">
                                      <p:cBhvr>
                                        <p:cTn id="184" dur="250" autoRev="1" fill="hold">
                                          <p:stCondLst>
                                            <p:cond delay="0"/>
                                          </p:stCondLst>
                                        </p:cTn>
                                        <p:tgtEl>
                                          <p:spTgt spid="7171">
                                            <p:txEl>
                                              <p:pRg st="9" end="9"/>
                                            </p:txEl>
                                          </p:spTgt>
                                        </p:tgtEl>
                                        <p:attrNameLst>
                                          <p:attrName>r</p:attrName>
                                        </p:attrNameLst>
                                      </p:cBhvr>
                                    </p:animRo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36" presetClass="emph" presetSubtype="0" fill="hold" grpId="1" nodeType="clickEffect">
                                  <p:stCondLst>
                                    <p:cond delay="0"/>
                                  </p:stCondLst>
                                  <p:iterate type="lt">
                                    <p:tmPct val="10000"/>
                                  </p:iterate>
                                  <p:childTnLst>
                                    <p:animScale>
                                      <p:cBhvr>
                                        <p:cTn id="188" dur="250" autoRev="1" fill="hold">
                                          <p:stCondLst>
                                            <p:cond delay="0"/>
                                          </p:stCondLst>
                                        </p:cTn>
                                        <p:tgtEl>
                                          <p:spTgt spid="7171">
                                            <p:txEl>
                                              <p:pRg st="10" end="10"/>
                                            </p:txEl>
                                          </p:spTgt>
                                        </p:tgtEl>
                                      </p:cBhvr>
                                      <p:to x="80000" y="100000"/>
                                    </p:animScale>
                                    <p:anim by="(#ppt_w*0.10)" calcmode="lin" valueType="num">
                                      <p:cBhvr>
                                        <p:cTn id="189" dur="250" autoRev="1" fill="hold">
                                          <p:stCondLst>
                                            <p:cond delay="0"/>
                                          </p:stCondLst>
                                        </p:cTn>
                                        <p:tgtEl>
                                          <p:spTgt spid="7171">
                                            <p:txEl>
                                              <p:pRg st="10" end="10"/>
                                            </p:txEl>
                                          </p:spTgt>
                                        </p:tgtEl>
                                        <p:attrNameLst>
                                          <p:attrName>ppt_x</p:attrName>
                                        </p:attrNameLst>
                                      </p:cBhvr>
                                    </p:anim>
                                    <p:anim by="(-#ppt_w*0.10)" calcmode="lin" valueType="num">
                                      <p:cBhvr>
                                        <p:cTn id="190" dur="250" autoRev="1" fill="hold">
                                          <p:stCondLst>
                                            <p:cond delay="0"/>
                                          </p:stCondLst>
                                        </p:cTn>
                                        <p:tgtEl>
                                          <p:spTgt spid="7171">
                                            <p:txEl>
                                              <p:pRg st="10" end="10"/>
                                            </p:txEl>
                                          </p:spTgt>
                                        </p:tgtEl>
                                        <p:attrNameLst>
                                          <p:attrName>ppt_y</p:attrName>
                                        </p:attrNameLst>
                                      </p:cBhvr>
                                    </p:anim>
                                    <p:animRot by="-480000">
                                      <p:cBhvr>
                                        <p:cTn id="191" dur="250" autoRev="1" fill="hold">
                                          <p:stCondLst>
                                            <p:cond delay="0"/>
                                          </p:stCondLst>
                                        </p:cTn>
                                        <p:tgtEl>
                                          <p:spTgt spid="7171">
                                            <p:txEl>
                                              <p:pRg st="10" end="10"/>
                                            </p:txEl>
                                          </p:spTgt>
                                        </p:tgtEl>
                                        <p:attrNameLst>
                                          <p:attrName>r</p:attrName>
                                        </p:attrNameLst>
                                      </p:cBhvr>
                                    </p:animRo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36" presetClass="emph" presetSubtype="0" fill="hold" grpId="1" nodeType="clickEffect">
                                  <p:stCondLst>
                                    <p:cond delay="0"/>
                                  </p:stCondLst>
                                  <p:iterate type="lt">
                                    <p:tmPct val="10000"/>
                                  </p:iterate>
                                  <p:childTnLst>
                                    <p:animScale>
                                      <p:cBhvr>
                                        <p:cTn id="195" dur="250" autoRev="1" fill="hold">
                                          <p:stCondLst>
                                            <p:cond delay="0"/>
                                          </p:stCondLst>
                                        </p:cTn>
                                        <p:tgtEl>
                                          <p:spTgt spid="7171">
                                            <p:txEl>
                                              <p:pRg st="11" end="11"/>
                                            </p:txEl>
                                          </p:spTgt>
                                        </p:tgtEl>
                                      </p:cBhvr>
                                      <p:to x="80000" y="100000"/>
                                    </p:animScale>
                                    <p:anim by="(#ppt_w*0.10)" calcmode="lin" valueType="num">
                                      <p:cBhvr>
                                        <p:cTn id="196" dur="250" autoRev="1" fill="hold">
                                          <p:stCondLst>
                                            <p:cond delay="0"/>
                                          </p:stCondLst>
                                        </p:cTn>
                                        <p:tgtEl>
                                          <p:spTgt spid="7171">
                                            <p:txEl>
                                              <p:pRg st="11" end="11"/>
                                            </p:txEl>
                                          </p:spTgt>
                                        </p:tgtEl>
                                        <p:attrNameLst>
                                          <p:attrName>ppt_x</p:attrName>
                                        </p:attrNameLst>
                                      </p:cBhvr>
                                    </p:anim>
                                    <p:anim by="(-#ppt_w*0.10)" calcmode="lin" valueType="num">
                                      <p:cBhvr>
                                        <p:cTn id="197" dur="250" autoRev="1" fill="hold">
                                          <p:stCondLst>
                                            <p:cond delay="0"/>
                                          </p:stCondLst>
                                        </p:cTn>
                                        <p:tgtEl>
                                          <p:spTgt spid="7171">
                                            <p:txEl>
                                              <p:pRg st="11" end="11"/>
                                            </p:txEl>
                                          </p:spTgt>
                                        </p:tgtEl>
                                        <p:attrNameLst>
                                          <p:attrName>ppt_y</p:attrName>
                                        </p:attrNameLst>
                                      </p:cBhvr>
                                    </p:anim>
                                    <p:animRot by="-480000">
                                      <p:cBhvr>
                                        <p:cTn id="198" dur="250" autoRev="1" fill="hold">
                                          <p:stCondLst>
                                            <p:cond delay="0"/>
                                          </p:stCondLst>
                                        </p:cTn>
                                        <p:tgtEl>
                                          <p:spTgt spid="7171">
                                            <p:txEl>
                                              <p:pRg st="11" end="11"/>
                                            </p:txEl>
                                          </p:spTgt>
                                        </p:tgtEl>
                                        <p:attrNameLst>
                                          <p:attrName>r</p:attrName>
                                        </p:attrNameLst>
                                      </p:cBhvr>
                                    </p:animRot>
                                  </p:childTnLst>
                                </p:cTn>
                              </p:par>
                            </p:childTnLst>
                          </p:cTn>
                        </p:par>
                      </p:childTnLst>
                    </p:cTn>
                  </p:par>
                  <p:par>
                    <p:cTn id="199" fill="hold" nodeType="clickPar">
                      <p:stCondLst>
                        <p:cond delay="indefinite"/>
                      </p:stCondLst>
                      <p:childTnLst>
                        <p:par>
                          <p:cTn id="200" fill="hold" nodeType="withGroup">
                            <p:stCondLst>
                              <p:cond delay="0"/>
                            </p:stCondLst>
                            <p:childTnLst>
                              <p:par>
                                <p:cTn id="201" presetID="36" presetClass="emph" presetSubtype="0" fill="hold" grpId="1" nodeType="clickEffect">
                                  <p:stCondLst>
                                    <p:cond delay="0"/>
                                  </p:stCondLst>
                                  <p:iterate type="lt">
                                    <p:tmPct val="10000"/>
                                  </p:iterate>
                                  <p:childTnLst>
                                    <p:animScale>
                                      <p:cBhvr>
                                        <p:cTn id="202" dur="250" autoRev="1" fill="hold">
                                          <p:stCondLst>
                                            <p:cond delay="0"/>
                                          </p:stCondLst>
                                        </p:cTn>
                                        <p:tgtEl>
                                          <p:spTgt spid="7171">
                                            <p:txEl>
                                              <p:pRg st="12" end="12"/>
                                            </p:txEl>
                                          </p:spTgt>
                                        </p:tgtEl>
                                      </p:cBhvr>
                                      <p:to x="80000" y="100000"/>
                                    </p:animScale>
                                    <p:anim by="(#ppt_w*0.10)" calcmode="lin" valueType="num">
                                      <p:cBhvr>
                                        <p:cTn id="203" dur="250" autoRev="1" fill="hold">
                                          <p:stCondLst>
                                            <p:cond delay="0"/>
                                          </p:stCondLst>
                                        </p:cTn>
                                        <p:tgtEl>
                                          <p:spTgt spid="7171">
                                            <p:txEl>
                                              <p:pRg st="12" end="12"/>
                                            </p:txEl>
                                          </p:spTgt>
                                        </p:tgtEl>
                                        <p:attrNameLst>
                                          <p:attrName>ppt_x</p:attrName>
                                        </p:attrNameLst>
                                      </p:cBhvr>
                                    </p:anim>
                                    <p:anim by="(-#ppt_w*0.10)" calcmode="lin" valueType="num">
                                      <p:cBhvr>
                                        <p:cTn id="204" dur="250" autoRev="1" fill="hold">
                                          <p:stCondLst>
                                            <p:cond delay="0"/>
                                          </p:stCondLst>
                                        </p:cTn>
                                        <p:tgtEl>
                                          <p:spTgt spid="7171">
                                            <p:txEl>
                                              <p:pRg st="12" end="12"/>
                                            </p:txEl>
                                          </p:spTgt>
                                        </p:tgtEl>
                                        <p:attrNameLst>
                                          <p:attrName>ppt_y</p:attrName>
                                        </p:attrNameLst>
                                      </p:cBhvr>
                                    </p:anim>
                                    <p:animRot by="-480000">
                                      <p:cBhvr>
                                        <p:cTn id="205" dur="250" autoRev="1" fill="hold">
                                          <p:stCondLst>
                                            <p:cond delay="0"/>
                                          </p:stCondLst>
                                        </p:cTn>
                                        <p:tgtEl>
                                          <p:spTgt spid="7171">
                                            <p:txEl>
                                              <p:pRg st="12" end="12"/>
                                            </p:txEl>
                                          </p:spTgt>
                                        </p:tgtEl>
                                        <p:attrNameLst>
                                          <p:attrName>r</p:attrName>
                                        </p:attrNameLst>
                                      </p:cBhvr>
                                    </p:animRo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36" presetClass="emph" presetSubtype="0" fill="hold" grpId="1" nodeType="clickEffect">
                                  <p:stCondLst>
                                    <p:cond delay="0"/>
                                  </p:stCondLst>
                                  <p:iterate type="lt">
                                    <p:tmPct val="10000"/>
                                  </p:iterate>
                                  <p:childTnLst>
                                    <p:animScale>
                                      <p:cBhvr>
                                        <p:cTn id="209" dur="250" autoRev="1" fill="hold">
                                          <p:stCondLst>
                                            <p:cond delay="0"/>
                                          </p:stCondLst>
                                        </p:cTn>
                                        <p:tgtEl>
                                          <p:spTgt spid="7171">
                                            <p:txEl>
                                              <p:pRg st="13" end="13"/>
                                            </p:txEl>
                                          </p:spTgt>
                                        </p:tgtEl>
                                      </p:cBhvr>
                                      <p:to x="80000" y="100000"/>
                                    </p:animScale>
                                    <p:anim by="(#ppt_w*0.10)" calcmode="lin" valueType="num">
                                      <p:cBhvr>
                                        <p:cTn id="210" dur="250" autoRev="1" fill="hold">
                                          <p:stCondLst>
                                            <p:cond delay="0"/>
                                          </p:stCondLst>
                                        </p:cTn>
                                        <p:tgtEl>
                                          <p:spTgt spid="7171">
                                            <p:txEl>
                                              <p:pRg st="13" end="13"/>
                                            </p:txEl>
                                          </p:spTgt>
                                        </p:tgtEl>
                                        <p:attrNameLst>
                                          <p:attrName>ppt_x</p:attrName>
                                        </p:attrNameLst>
                                      </p:cBhvr>
                                    </p:anim>
                                    <p:anim by="(-#ppt_w*0.10)" calcmode="lin" valueType="num">
                                      <p:cBhvr>
                                        <p:cTn id="211" dur="250" autoRev="1" fill="hold">
                                          <p:stCondLst>
                                            <p:cond delay="0"/>
                                          </p:stCondLst>
                                        </p:cTn>
                                        <p:tgtEl>
                                          <p:spTgt spid="7171">
                                            <p:txEl>
                                              <p:pRg st="13" end="13"/>
                                            </p:txEl>
                                          </p:spTgt>
                                        </p:tgtEl>
                                        <p:attrNameLst>
                                          <p:attrName>ppt_y</p:attrName>
                                        </p:attrNameLst>
                                      </p:cBhvr>
                                    </p:anim>
                                    <p:animRot by="-480000">
                                      <p:cBhvr>
                                        <p:cTn id="212" dur="250" autoRev="1" fill="hold">
                                          <p:stCondLst>
                                            <p:cond delay="0"/>
                                          </p:stCondLst>
                                        </p:cTn>
                                        <p:tgtEl>
                                          <p:spTgt spid="7171">
                                            <p:txEl>
                                              <p:pRg st="13" end="13"/>
                                            </p:txEl>
                                          </p:spTgt>
                                        </p:tgtEl>
                                        <p:attrNameLst>
                                          <p:attrName>r</p:attrName>
                                        </p:attrNameLst>
                                      </p:cBhvr>
                                    </p:animRot>
                                  </p:childTnLst>
                                </p:cTn>
                              </p:par>
                            </p:childTnLst>
                          </p:cTn>
                        </p:par>
                      </p:childTnLst>
                    </p:cTn>
                  </p:par>
                  <p:par>
                    <p:cTn id="213" fill="hold" nodeType="clickPar">
                      <p:stCondLst>
                        <p:cond delay="indefinite"/>
                      </p:stCondLst>
                      <p:childTnLst>
                        <p:par>
                          <p:cTn id="214" fill="hold" nodeType="withGroup">
                            <p:stCondLst>
                              <p:cond delay="0"/>
                            </p:stCondLst>
                            <p:childTnLst>
                              <p:par>
                                <p:cTn id="215" presetID="7" presetClass="exit" presetSubtype="4" fill="hold" nodeType="clickEffect">
                                  <p:stCondLst>
                                    <p:cond delay="0"/>
                                  </p:stCondLst>
                                  <p:childTnLst>
                                    <p:anim calcmode="lin" valueType="num">
                                      <p:cBhvr additive="base">
                                        <p:cTn id="216" dur="5000"/>
                                        <p:tgtEl>
                                          <p:spTgt spid="7173"/>
                                        </p:tgtEl>
                                        <p:attrNameLst>
                                          <p:attrName>ppt_x</p:attrName>
                                        </p:attrNameLst>
                                      </p:cBhvr>
                                      <p:tavLst>
                                        <p:tav tm="0">
                                          <p:val>
                                            <p:strVal val="ppt_x"/>
                                          </p:val>
                                        </p:tav>
                                        <p:tav tm="100000">
                                          <p:val>
                                            <p:strVal val="ppt_x"/>
                                          </p:val>
                                        </p:tav>
                                      </p:tavLst>
                                    </p:anim>
                                    <p:anim calcmode="lin" valueType="num">
                                      <p:cBhvr additive="base">
                                        <p:cTn id="217" dur="5000"/>
                                        <p:tgtEl>
                                          <p:spTgt spid="7173"/>
                                        </p:tgtEl>
                                        <p:attrNameLst>
                                          <p:attrName>ppt_y</p:attrName>
                                        </p:attrNameLst>
                                      </p:cBhvr>
                                      <p:tavLst>
                                        <p:tav tm="0">
                                          <p:val>
                                            <p:strVal val="ppt_y"/>
                                          </p:val>
                                        </p:tav>
                                        <p:tav tm="100000">
                                          <p:val>
                                            <p:strVal val="1+ppt_h/2"/>
                                          </p:val>
                                        </p:tav>
                                      </p:tavLst>
                                    </p:anim>
                                    <p:set>
                                      <p:cBhvr>
                                        <p:cTn id="218" dur="1" fill="hold">
                                          <p:stCondLst>
                                            <p:cond delay="4999"/>
                                          </p:stCondLst>
                                        </p:cTn>
                                        <p:tgtEl>
                                          <p:spTgt spid="71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7171"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CC"/>
            </a:gs>
            <a:gs pos="50000">
              <a:srgbClr val="CCFF99"/>
            </a:gs>
            <a:gs pos="100000">
              <a:srgbClr val="CCFFCC"/>
            </a:gs>
          </a:gsLst>
          <a:lin ang="5400000" scaled="1"/>
        </a:gradFill>
        <a:effectLst/>
      </p:bgPr>
    </p:bg>
    <p:spTree>
      <p:nvGrpSpPr>
        <p:cNvPr id="1" name=""/>
        <p:cNvGrpSpPr/>
        <p:nvPr/>
      </p:nvGrpSpPr>
      <p:grpSpPr>
        <a:xfrm>
          <a:off x="0" y="0"/>
          <a:ext cx="0" cy="0"/>
          <a:chOff x="0" y="0"/>
          <a:chExt cx="0" cy="0"/>
        </a:xfrm>
      </p:grpSpPr>
      <p:pic>
        <p:nvPicPr>
          <p:cNvPr id="8196" name="Picture 4" descr="0123377c5d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3375"/>
            <a:ext cx="4392613" cy="3294063"/>
          </a:xfrm>
          <a:prstGeom prst="rect">
            <a:avLst/>
          </a:prstGeom>
          <a:noFill/>
          <a:ln w="57150" cmpd="thickThin">
            <a:solidFill>
              <a:srgbClr val="99FF99"/>
            </a:solidFill>
            <a:miter lim="800000"/>
            <a:headEnd/>
            <a:tailEnd/>
          </a:ln>
          <a:extLst>
            <a:ext uri="{909E8E84-426E-40DD-AFC4-6F175D3DCCD1}">
              <a14:hiddenFill xmlns:a14="http://schemas.microsoft.com/office/drawing/2010/main">
                <a:solidFill>
                  <a:srgbClr val="FFFFFF"/>
                </a:solidFill>
              </a14:hiddenFill>
            </a:ext>
          </a:extLst>
        </p:spPr>
      </p:pic>
      <p:pic>
        <p:nvPicPr>
          <p:cNvPr id="8197" name="Picture 5" descr="post-18464-11763002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916113"/>
            <a:ext cx="3390900" cy="4762500"/>
          </a:xfrm>
          <a:prstGeom prst="rect">
            <a:avLst/>
          </a:prstGeom>
          <a:noFill/>
          <a:ln w="57150" cmpd="thinThick">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8198" name="Rectangle 6"/>
          <p:cNvSpPr>
            <a:spLocks noGrp="1" noChangeArrowheads="1"/>
          </p:cNvSpPr>
          <p:nvPr>
            <p:ph type="title"/>
          </p:nvPr>
        </p:nvSpPr>
        <p:spPr>
          <a:xfrm>
            <a:off x="179388" y="3860800"/>
            <a:ext cx="4752975" cy="2592388"/>
          </a:xfrm>
          <a:solidFill>
            <a:srgbClr val="FF9900">
              <a:alpha val="30000"/>
            </a:srgbClr>
          </a:solidFill>
        </p:spPr>
        <p:txBody>
          <a:bodyPr/>
          <a:lstStyle/>
          <a:p>
            <a:pPr algn="l"/>
            <a:r>
              <a:rPr lang="uk-UA" altLang="ru-RU" sz="1800"/>
              <a:t>      </a:t>
            </a:r>
            <a:r>
              <a:rPr lang="uk-UA" altLang="ru-RU" sz="1800" b="1">
                <a:solidFill>
                  <a:srgbClr val="0000CC"/>
                </a:solidFill>
              </a:rPr>
              <a:t>Великий Сфінкс</a:t>
            </a:r>
            <a:r>
              <a:rPr lang="uk-UA" altLang="ru-RU" sz="1800"/>
              <a:t> витесаний зі скелі; його висота – близько 20 м, довжина тіла – 57м. Колись голова Сфінкса мала усі відповідні до рангу фараона атрибути – корону, яку вінчала змія, а також бороду – символом царської гідності. Кам'яні уламки цієї бороди були відкопані в піску, а від корони та змії залишків не знайшли.</a:t>
            </a:r>
            <a:endParaRPr lang="ru-RU" altLang="ru-RU" sz="1800"/>
          </a:p>
        </p:txBody>
      </p:sp>
      <p:sp>
        <p:nvSpPr>
          <p:cNvPr id="8200" name="WordArt 8"/>
          <p:cNvSpPr>
            <a:spLocks noChangeArrowheads="1" noChangeShapeType="1" noTextEdit="1"/>
          </p:cNvSpPr>
          <p:nvPr/>
        </p:nvSpPr>
        <p:spPr bwMode="auto">
          <a:xfrm>
            <a:off x="5795963" y="476250"/>
            <a:ext cx="2714625" cy="1143000"/>
          </a:xfrm>
          <a:prstGeom prst="rect">
            <a:avLst/>
          </a:prstGeom>
        </p:spPr>
        <p:txBody>
          <a:bodyPr wrap="none" fromWordArt="1">
            <a:prstTxWarp prst="textPlain">
              <a:avLst>
                <a:gd name="adj" fmla="val 50000"/>
              </a:avLst>
            </a:prstTxWarp>
          </a:bodyPr>
          <a:lstStyle/>
          <a:p>
            <a:pPr algn="ctr"/>
            <a:r>
              <a:rPr lang="ru-RU" sz="3600" i="1" kern="10">
                <a:ln w="22225">
                  <a:solidFill>
                    <a:srgbClr val="008000"/>
                  </a:solidFill>
                  <a:round/>
                  <a:headEnd/>
                  <a:tailEnd/>
                </a:ln>
                <a:gradFill rotWithShape="0">
                  <a:gsLst>
                    <a:gs pos="0">
                      <a:srgbClr val="DDEBCF"/>
                    </a:gs>
                    <a:gs pos="25000">
                      <a:srgbClr val="9CB86E"/>
                    </a:gs>
                    <a:gs pos="50000">
                      <a:srgbClr val="156B13"/>
                    </a:gs>
                    <a:gs pos="75000">
                      <a:srgbClr val="9CB86E"/>
                    </a:gs>
                    <a:gs pos="100000">
                      <a:srgbClr val="DDEBCF"/>
                    </a:gs>
                  </a:gsLst>
                  <a:lin ang="5400000" scaled="1"/>
                </a:gradFill>
                <a:effectLst>
                  <a:outerShdw dist="35921" dir="2700000" algn="ctr" rotWithShape="0">
                    <a:srgbClr val="C0C0C0">
                      <a:alpha val="80000"/>
                    </a:srgbClr>
                  </a:outerShdw>
                </a:effectLst>
                <a:latin typeface="Impact" panose="020B0806030902050204" pitchFamily="34" charset="0"/>
              </a:rPr>
              <a:t>Золота маска</a:t>
            </a:r>
          </a:p>
          <a:p>
            <a:pPr algn="ctr"/>
            <a:r>
              <a:rPr lang="ru-RU" sz="3600" i="1" kern="10">
                <a:ln w="22225">
                  <a:solidFill>
                    <a:srgbClr val="008000"/>
                  </a:solidFill>
                  <a:round/>
                  <a:headEnd/>
                  <a:tailEnd/>
                </a:ln>
                <a:gradFill rotWithShape="0">
                  <a:gsLst>
                    <a:gs pos="0">
                      <a:srgbClr val="DDEBCF"/>
                    </a:gs>
                    <a:gs pos="25000">
                      <a:srgbClr val="9CB86E"/>
                    </a:gs>
                    <a:gs pos="50000">
                      <a:srgbClr val="156B13"/>
                    </a:gs>
                    <a:gs pos="75000">
                      <a:srgbClr val="9CB86E"/>
                    </a:gs>
                    <a:gs pos="100000">
                      <a:srgbClr val="DDEBCF"/>
                    </a:gs>
                  </a:gsLst>
                  <a:lin ang="5400000" scaled="1"/>
                </a:gradFill>
                <a:effectLst>
                  <a:outerShdw dist="35921" dir="2700000" algn="ctr" rotWithShape="0">
                    <a:srgbClr val="C0C0C0">
                      <a:alpha val="80000"/>
                    </a:srgbClr>
                  </a:outerShdw>
                </a:effectLst>
                <a:latin typeface="Impact" panose="020B0806030902050204" pitchFamily="34" charset="0"/>
              </a:rPr>
              <a:t>Тутанхамона</a:t>
            </a: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 calcmode="lin" valueType="num">
                                      <p:cBhvr>
                                        <p:cTn id="7" dur="5000" fill="hold"/>
                                        <p:tgtEl>
                                          <p:spTgt spid="8200"/>
                                        </p:tgtEl>
                                        <p:attrNameLst>
                                          <p:attrName>ppt_w</p:attrName>
                                        </p:attrNameLst>
                                      </p:cBhvr>
                                      <p:tavLst>
                                        <p:tav tm="0" fmla="#ppt_w*sin(2.5*pi*$)">
                                          <p:val>
                                            <p:fltVal val="0"/>
                                          </p:val>
                                        </p:tav>
                                        <p:tav tm="100000">
                                          <p:val>
                                            <p:fltVal val="1"/>
                                          </p:val>
                                        </p:tav>
                                      </p:tavLst>
                                    </p:anim>
                                    <p:anim calcmode="lin" valueType="num">
                                      <p:cBhvr>
                                        <p:cTn id="8" dur="5000" fill="hold"/>
                                        <p:tgtEl>
                                          <p:spTgt spid="820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2" presetClass="entr" presetSubtype="0" fill="hold" nodeType="clickEffect">
                                  <p:stCondLst>
                                    <p:cond delay="0"/>
                                  </p:stCondLst>
                                  <p:childTnLst>
                                    <p:set>
                                      <p:cBhvr>
                                        <p:cTn id="12" dur="1" fill="hold">
                                          <p:stCondLst>
                                            <p:cond delay="0"/>
                                          </p:stCondLst>
                                        </p:cTn>
                                        <p:tgtEl>
                                          <p:spTgt spid="8197"/>
                                        </p:tgtEl>
                                        <p:attrNameLst>
                                          <p:attrName>style.visibility</p:attrName>
                                        </p:attrNameLst>
                                      </p:cBhvr>
                                      <p:to>
                                        <p:strVal val="visible"/>
                                      </p:to>
                                    </p:set>
                                    <p:animScale>
                                      <p:cBhvr>
                                        <p:cTn id="13" dur="1000" decel="50000" fill="hold">
                                          <p:stCondLst>
                                            <p:cond delay="0"/>
                                          </p:stCondLst>
                                        </p:cTn>
                                        <p:tgtEl>
                                          <p:spTgt spid="81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8197"/>
                                        </p:tgtEl>
                                        <p:attrNameLst>
                                          <p:attrName>ppt_x</p:attrName>
                                          <p:attrName>ppt_y</p:attrName>
                                        </p:attrNameLst>
                                      </p:cBhvr>
                                    </p:animMotion>
                                    <p:animEffect transition="in" filter="fade">
                                      <p:cBhvr>
                                        <p:cTn id="15" dur="1000"/>
                                        <p:tgtEl>
                                          <p:spTgt spid="819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5" presetClass="entr" presetSubtype="0" fill="hold" nodeType="clickEffect">
                                  <p:stCondLst>
                                    <p:cond delay="0"/>
                                  </p:stCondLst>
                                  <p:childTnLst>
                                    <p:set>
                                      <p:cBhvr>
                                        <p:cTn id="19" dur="1" fill="hold">
                                          <p:stCondLst>
                                            <p:cond delay="0"/>
                                          </p:stCondLst>
                                        </p:cTn>
                                        <p:tgtEl>
                                          <p:spTgt spid="8196"/>
                                        </p:tgtEl>
                                        <p:attrNameLst>
                                          <p:attrName>style.visibility</p:attrName>
                                        </p:attrNameLst>
                                      </p:cBhvr>
                                      <p:to>
                                        <p:strVal val="visible"/>
                                      </p:to>
                                    </p:set>
                                    <p:animEffect transition="in" filter="fade">
                                      <p:cBhvr>
                                        <p:cTn id="20" dur="2000"/>
                                        <p:tgtEl>
                                          <p:spTgt spid="8196"/>
                                        </p:tgtEl>
                                      </p:cBhvr>
                                    </p:animEffect>
                                    <p:anim calcmode="lin" valueType="num">
                                      <p:cBhvr>
                                        <p:cTn id="21" dur="2000" fill="hold"/>
                                        <p:tgtEl>
                                          <p:spTgt spid="8196"/>
                                        </p:tgtEl>
                                        <p:attrNameLst>
                                          <p:attrName>style.rotation</p:attrName>
                                        </p:attrNameLst>
                                      </p:cBhvr>
                                      <p:tavLst>
                                        <p:tav tm="0">
                                          <p:val>
                                            <p:fltVal val="720"/>
                                          </p:val>
                                        </p:tav>
                                        <p:tav tm="100000">
                                          <p:val>
                                            <p:fltVal val="0"/>
                                          </p:val>
                                        </p:tav>
                                      </p:tavLst>
                                    </p:anim>
                                    <p:anim calcmode="lin" valueType="num">
                                      <p:cBhvr>
                                        <p:cTn id="22" dur="2000" fill="hold"/>
                                        <p:tgtEl>
                                          <p:spTgt spid="8196"/>
                                        </p:tgtEl>
                                        <p:attrNameLst>
                                          <p:attrName>ppt_h</p:attrName>
                                        </p:attrNameLst>
                                      </p:cBhvr>
                                      <p:tavLst>
                                        <p:tav tm="0">
                                          <p:val>
                                            <p:fltVal val="0"/>
                                          </p:val>
                                        </p:tav>
                                        <p:tav tm="100000">
                                          <p:val>
                                            <p:strVal val="#ppt_h"/>
                                          </p:val>
                                        </p:tav>
                                      </p:tavLst>
                                    </p:anim>
                                    <p:anim calcmode="lin" valueType="num">
                                      <p:cBhvr>
                                        <p:cTn id="23" dur="2000" fill="hold"/>
                                        <p:tgtEl>
                                          <p:spTgt spid="8196"/>
                                        </p:tgtEl>
                                        <p:attrNameLst>
                                          <p:attrName>ppt_w</p:attrName>
                                        </p:attrNameLst>
                                      </p:cBhvr>
                                      <p:tavLst>
                                        <p:tav tm="0">
                                          <p:val>
                                            <p:fltVal val="0"/>
                                          </p:val>
                                        </p:tav>
                                        <p:tav tm="100000">
                                          <p:val>
                                            <p:strVal val="#ppt_w"/>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8198"/>
                                        </p:tgtEl>
                                        <p:attrNameLst>
                                          <p:attrName>style.visibility</p:attrName>
                                        </p:attrNameLst>
                                      </p:cBhvr>
                                      <p:to>
                                        <p:strVal val="visible"/>
                                      </p:to>
                                    </p:set>
                                    <p:anim by="(-#ppt_w*2)" calcmode="lin" valueType="num">
                                      <p:cBhvr rctx="PPT">
                                        <p:cTn id="28" dur="500" autoRev="1" fill="hold">
                                          <p:stCondLst>
                                            <p:cond delay="0"/>
                                          </p:stCondLst>
                                        </p:cTn>
                                        <p:tgtEl>
                                          <p:spTgt spid="8198"/>
                                        </p:tgtEl>
                                        <p:attrNameLst>
                                          <p:attrName>ppt_w</p:attrName>
                                        </p:attrNameLst>
                                      </p:cBhvr>
                                    </p:anim>
                                    <p:anim by="(#ppt_w*0.50)" calcmode="lin" valueType="num">
                                      <p:cBhvr>
                                        <p:cTn id="29" dur="500" decel="50000" autoRev="1" fill="hold">
                                          <p:stCondLst>
                                            <p:cond delay="0"/>
                                          </p:stCondLst>
                                        </p:cTn>
                                        <p:tgtEl>
                                          <p:spTgt spid="8198"/>
                                        </p:tgtEl>
                                        <p:attrNameLst>
                                          <p:attrName>ppt_x</p:attrName>
                                        </p:attrNameLst>
                                      </p:cBhvr>
                                    </p:anim>
                                    <p:anim from="(-#ppt_h/2)" to="(#ppt_y)" calcmode="lin" valueType="num">
                                      <p:cBhvr>
                                        <p:cTn id="30" dur="1000" fill="hold">
                                          <p:stCondLst>
                                            <p:cond delay="0"/>
                                          </p:stCondLst>
                                        </p:cTn>
                                        <p:tgtEl>
                                          <p:spTgt spid="8198"/>
                                        </p:tgtEl>
                                        <p:attrNameLst>
                                          <p:attrName>ppt_y</p:attrName>
                                        </p:attrNameLst>
                                      </p:cBhvr>
                                    </p:anim>
                                    <p:animRot by="21600000">
                                      <p:cBhvr>
                                        <p:cTn id="31" dur="1000" fill="hold">
                                          <p:stCondLst>
                                            <p:cond delay="0"/>
                                          </p:stCondLst>
                                        </p:cTn>
                                        <p:tgtEl>
                                          <p:spTgt spid="8198"/>
                                        </p:tgtEl>
                                        <p:attrNameLst>
                                          <p:attrName>r</p:attrName>
                                        </p:attrNameLst>
                                      </p:cBhvr>
                                    </p:animRot>
                                  </p:childTnLst>
                                </p:cTn>
                              </p:par>
                            </p:childTnLst>
                          </p:cTn>
                        </p:par>
                      </p:childTnLst>
                    </p:cTn>
                  </p:par>
                  <p:par>
                    <p:cTn id="32" fill="hold" nodeType="clickPar">
                      <p:stCondLst>
                        <p:cond delay="indefinite"/>
                      </p:stCondLst>
                      <p:childTnLst>
                        <p:par>
                          <p:cTn id="33" fill="hold" nodeType="withGroup">
                            <p:stCondLst>
                              <p:cond delay="0"/>
                            </p:stCondLst>
                            <p:childTnLst>
                              <p:par>
                                <p:cTn id="34" presetID="30" presetClass="entr" presetSubtype="0" fill="hold" grpId="1" nodeType="clickEffect">
                                  <p:stCondLst>
                                    <p:cond delay="0"/>
                                  </p:stCondLst>
                                  <p:iterate type="lt">
                                    <p:tmPct val="0"/>
                                  </p:iterate>
                                  <p:childTnLst>
                                    <p:set>
                                      <p:cBhvr>
                                        <p:cTn id="35" dur="1" fill="hold">
                                          <p:stCondLst>
                                            <p:cond delay="0"/>
                                          </p:stCondLst>
                                        </p:cTn>
                                        <p:tgtEl>
                                          <p:spTgt spid="8198"/>
                                        </p:tgtEl>
                                        <p:attrNameLst>
                                          <p:attrName>style.visibility</p:attrName>
                                        </p:attrNameLst>
                                      </p:cBhvr>
                                      <p:to>
                                        <p:strVal val="visible"/>
                                      </p:to>
                                    </p:set>
                                    <p:animEffect transition="in" filter="fade">
                                      <p:cBhvr>
                                        <p:cTn id="36" dur="800" decel="100000"/>
                                        <p:tgtEl>
                                          <p:spTgt spid="8198"/>
                                        </p:tgtEl>
                                      </p:cBhvr>
                                    </p:animEffect>
                                    <p:anim calcmode="lin" valueType="num">
                                      <p:cBhvr>
                                        <p:cTn id="37" dur="800" decel="100000" fill="hold"/>
                                        <p:tgtEl>
                                          <p:spTgt spid="8198"/>
                                        </p:tgtEl>
                                        <p:attrNameLst>
                                          <p:attrName>style.rotation</p:attrName>
                                        </p:attrNameLst>
                                      </p:cBhvr>
                                      <p:tavLst>
                                        <p:tav tm="0">
                                          <p:val>
                                            <p:fltVal val="-90"/>
                                          </p:val>
                                        </p:tav>
                                        <p:tav tm="100000">
                                          <p:val>
                                            <p:fltVal val="0"/>
                                          </p:val>
                                        </p:tav>
                                      </p:tavLst>
                                    </p:anim>
                                    <p:anim calcmode="lin" valueType="num">
                                      <p:cBhvr>
                                        <p:cTn id="38" dur="800" decel="100000" fill="hold"/>
                                        <p:tgtEl>
                                          <p:spTgt spid="8198"/>
                                        </p:tgtEl>
                                        <p:attrNameLst>
                                          <p:attrName>ppt_x</p:attrName>
                                        </p:attrNameLst>
                                      </p:cBhvr>
                                      <p:tavLst>
                                        <p:tav tm="0">
                                          <p:val>
                                            <p:strVal val="#ppt_x+0.4"/>
                                          </p:val>
                                        </p:tav>
                                        <p:tav tm="100000">
                                          <p:val>
                                            <p:strVal val="#ppt_x-0.05"/>
                                          </p:val>
                                        </p:tav>
                                      </p:tavLst>
                                    </p:anim>
                                    <p:anim calcmode="lin" valueType="num">
                                      <p:cBhvr>
                                        <p:cTn id="39" dur="800" decel="100000" fill="hold"/>
                                        <p:tgtEl>
                                          <p:spTgt spid="8198"/>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8198"/>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8198"/>
                                        </p:tgtEl>
                                        <p:attrNameLst>
                                          <p:attrName>ppt_y</p:attrName>
                                        </p:attrNameLst>
                                      </p:cBhvr>
                                      <p:tavLst>
                                        <p:tav tm="0">
                                          <p:val>
                                            <p:strVal val="#ppt_y+0.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xit" presetSubtype="16" fill="hold" grpId="1" nodeType="clickEffect">
                                  <p:stCondLst>
                                    <p:cond delay="0"/>
                                  </p:stCondLst>
                                  <p:childTnLst>
                                    <p:animEffect transition="out" filter="box(in)">
                                      <p:cBhvr>
                                        <p:cTn id="45" dur="500"/>
                                        <p:tgtEl>
                                          <p:spTgt spid="8200"/>
                                        </p:tgtEl>
                                      </p:cBhvr>
                                    </p:animEffect>
                                    <p:set>
                                      <p:cBhvr>
                                        <p:cTn id="46" dur="1" fill="hold">
                                          <p:stCondLst>
                                            <p:cond delay="499"/>
                                          </p:stCondLst>
                                        </p:cTn>
                                        <p:tgtEl>
                                          <p:spTgt spid="8200"/>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5" presetClass="exit" presetSubtype="0" fill="hold" nodeType="clickEffect">
                                  <p:stCondLst>
                                    <p:cond delay="0"/>
                                  </p:stCondLst>
                                  <p:childTnLst>
                                    <p:anim calcmode="lin" valueType="num">
                                      <p:cBhvr>
                                        <p:cTn id="50" dur="1000"/>
                                        <p:tgtEl>
                                          <p:spTgt spid="8197"/>
                                        </p:tgtEl>
                                        <p:attrNameLst>
                                          <p:attrName>ppt_w</p:attrName>
                                        </p:attrNameLst>
                                      </p:cBhvr>
                                      <p:tavLst>
                                        <p:tav tm="0">
                                          <p:val>
                                            <p:strVal val="ppt_w"/>
                                          </p:val>
                                        </p:tav>
                                        <p:tav tm="100000">
                                          <p:val>
                                            <p:fltVal val="0"/>
                                          </p:val>
                                        </p:tav>
                                      </p:tavLst>
                                    </p:anim>
                                    <p:anim calcmode="lin" valueType="num">
                                      <p:cBhvr>
                                        <p:cTn id="51" dur="1000"/>
                                        <p:tgtEl>
                                          <p:spTgt spid="8197"/>
                                        </p:tgtEl>
                                        <p:attrNameLst>
                                          <p:attrName>ppt_h</p:attrName>
                                        </p:attrNameLst>
                                      </p:cBhvr>
                                      <p:tavLst>
                                        <p:tav tm="0">
                                          <p:val>
                                            <p:strVal val="ppt_h"/>
                                          </p:val>
                                        </p:tav>
                                        <p:tav tm="100000">
                                          <p:val>
                                            <p:fltVal val="0"/>
                                          </p:val>
                                        </p:tav>
                                      </p:tavLst>
                                    </p:anim>
                                    <p:anim calcmode="lin" valueType="num">
                                      <p:cBhvr>
                                        <p:cTn id="52" dur="1000"/>
                                        <p:tgtEl>
                                          <p:spTgt spid="819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3" dur="1000"/>
                                        <p:tgtEl>
                                          <p:spTgt spid="819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4" dur="1" fill="hold">
                                          <p:stCondLst>
                                            <p:cond delay="999"/>
                                          </p:stCondLst>
                                        </p:cTn>
                                        <p:tgtEl>
                                          <p:spTgt spid="8197"/>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xit" presetSubtype="4" fill="hold" grpId="2" nodeType="clickEffect">
                                  <p:stCondLst>
                                    <p:cond delay="0"/>
                                  </p:stCondLst>
                                  <p:iterate type="lt">
                                    <p:tmPct val="0"/>
                                  </p:iterate>
                                  <p:childTnLst>
                                    <p:anim calcmode="lin" valueType="num">
                                      <p:cBhvr additive="base">
                                        <p:cTn id="58" dur="500"/>
                                        <p:tgtEl>
                                          <p:spTgt spid="8198"/>
                                        </p:tgtEl>
                                        <p:attrNameLst>
                                          <p:attrName>ppt_x</p:attrName>
                                        </p:attrNameLst>
                                      </p:cBhvr>
                                      <p:tavLst>
                                        <p:tav tm="0">
                                          <p:val>
                                            <p:strVal val="ppt_x"/>
                                          </p:val>
                                        </p:tav>
                                        <p:tav tm="100000">
                                          <p:val>
                                            <p:strVal val="ppt_x"/>
                                          </p:val>
                                        </p:tav>
                                      </p:tavLst>
                                    </p:anim>
                                    <p:anim calcmode="lin" valueType="num">
                                      <p:cBhvr additive="base">
                                        <p:cTn id="59" dur="500"/>
                                        <p:tgtEl>
                                          <p:spTgt spid="8198"/>
                                        </p:tgtEl>
                                        <p:attrNameLst>
                                          <p:attrName>ppt_y</p:attrName>
                                        </p:attrNameLst>
                                      </p:cBhvr>
                                      <p:tavLst>
                                        <p:tav tm="0">
                                          <p:val>
                                            <p:strVal val="ppt_y"/>
                                          </p:val>
                                        </p:tav>
                                        <p:tav tm="100000">
                                          <p:val>
                                            <p:strVal val="1+ppt_h/2"/>
                                          </p:val>
                                        </p:tav>
                                      </p:tavLst>
                                    </p:anim>
                                    <p:set>
                                      <p:cBhvr>
                                        <p:cTn id="60" dur="1" fill="hold">
                                          <p:stCondLst>
                                            <p:cond delay="499"/>
                                          </p:stCondLst>
                                        </p:cTn>
                                        <p:tgtEl>
                                          <p:spTgt spid="8198"/>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47" presetClass="exit" presetSubtype="0" fill="hold" nodeType="clickEffect">
                                  <p:stCondLst>
                                    <p:cond delay="0"/>
                                  </p:stCondLst>
                                  <p:childTnLst>
                                    <p:animEffect transition="out" filter="fade">
                                      <p:cBhvr>
                                        <p:cTn id="64" dur="1000"/>
                                        <p:tgtEl>
                                          <p:spTgt spid="8196"/>
                                        </p:tgtEl>
                                      </p:cBhvr>
                                    </p:animEffect>
                                    <p:anim calcmode="lin" valueType="num">
                                      <p:cBhvr>
                                        <p:cTn id="65" dur="1000"/>
                                        <p:tgtEl>
                                          <p:spTgt spid="8196"/>
                                        </p:tgtEl>
                                        <p:attrNameLst>
                                          <p:attrName>ppt_x</p:attrName>
                                        </p:attrNameLst>
                                      </p:cBhvr>
                                      <p:tavLst>
                                        <p:tav tm="0">
                                          <p:val>
                                            <p:strVal val="ppt_x"/>
                                          </p:val>
                                        </p:tav>
                                        <p:tav tm="100000">
                                          <p:val>
                                            <p:strVal val="ppt_x"/>
                                          </p:val>
                                        </p:tav>
                                      </p:tavLst>
                                    </p:anim>
                                    <p:anim calcmode="lin" valueType="num">
                                      <p:cBhvr>
                                        <p:cTn id="66" dur="1000"/>
                                        <p:tgtEl>
                                          <p:spTgt spid="8196"/>
                                        </p:tgtEl>
                                        <p:attrNameLst>
                                          <p:attrName>ppt_y</p:attrName>
                                        </p:attrNameLst>
                                      </p:cBhvr>
                                      <p:tavLst>
                                        <p:tav tm="0">
                                          <p:val>
                                            <p:strVal val="ppt_y"/>
                                          </p:val>
                                        </p:tav>
                                        <p:tav tm="100000">
                                          <p:val>
                                            <p:strVal val="ppt_y-.1"/>
                                          </p:val>
                                        </p:tav>
                                      </p:tavLst>
                                    </p:anim>
                                    <p:set>
                                      <p:cBhvr>
                                        <p:cTn id="67" dur="1" fill="hold">
                                          <p:stCondLst>
                                            <p:cond delay="999"/>
                                          </p:stCondLst>
                                        </p:cTn>
                                        <p:tgtEl>
                                          <p:spTgt spid="81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P spid="8198" grpId="1" animBg="1"/>
      <p:bldP spid="8198" grpId="2" animBg="1"/>
      <p:bldP spid="8200" grpId="0" animBg="1"/>
      <p:bldP spid="820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50000">
              <a:schemeClr val="bg2"/>
            </a:gs>
            <a:gs pos="100000">
              <a:srgbClr val="000000"/>
            </a:gs>
          </a:gsLst>
          <a:lin ang="5400000" scaled="1"/>
        </a:gradFill>
        <a:effectLst/>
      </p:bgPr>
    </p:bg>
    <p:spTree>
      <p:nvGrpSpPr>
        <p:cNvPr id="1" name=""/>
        <p:cNvGrpSpPr/>
        <p:nvPr/>
      </p:nvGrpSpPr>
      <p:grpSpPr>
        <a:xfrm>
          <a:off x="0" y="0"/>
          <a:ext cx="0" cy="0"/>
          <a:chOff x="0" y="0"/>
          <a:chExt cx="0" cy="0"/>
        </a:xfrm>
      </p:grpSpPr>
      <p:sp>
        <p:nvSpPr>
          <p:cNvPr id="9220" name="WordArt 4"/>
          <p:cNvSpPr>
            <a:spLocks noChangeArrowheads="1" noChangeShapeType="1" noTextEdit="1"/>
          </p:cNvSpPr>
          <p:nvPr/>
        </p:nvSpPr>
        <p:spPr bwMode="auto">
          <a:xfrm>
            <a:off x="2339975" y="188913"/>
            <a:ext cx="4537075" cy="1800225"/>
          </a:xfrm>
          <a:prstGeom prst="rect">
            <a:avLst/>
          </a:prstGeom>
        </p:spPr>
        <p:txBody>
          <a:bodyPr wrap="none" fromWordArt="1">
            <a:prstTxWarp prst="textPlain">
              <a:avLst>
                <a:gd name="adj" fmla="val 50000"/>
              </a:avLst>
            </a:prstTxWarp>
          </a:bodyPr>
          <a:lstStyle/>
          <a:p>
            <a:pPr algn="ctr"/>
            <a:r>
              <a:rPr lang="ru-RU" sz="3600" kern="10">
                <a:ln w="28575">
                  <a:solidFill>
                    <a:schemeClr val="bg1"/>
                  </a:solidFill>
                  <a:round/>
                  <a:headEnd/>
                  <a:tailEnd/>
                </a:ln>
                <a:gradFill rotWithShape="1">
                  <a:gsLst>
                    <a:gs pos="0">
                      <a:srgbClr val="CC0000">
                        <a:alpha val="50000"/>
                      </a:srgbClr>
                    </a:gs>
                    <a:gs pos="50000">
                      <a:srgbClr val="FF99CC"/>
                    </a:gs>
                    <a:gs pos="100000">
                      <a:srgbClr val="CC0000">
                        <a:alpha val="50000"/>
                      </a:srgbClr>
                    </a:gs>
                  </a:gsLst>
                  <a:lin ang="5400000" scaled="1"/>
                </a:gradFill>
                <a:effectLst>
                  <a:outerShdw dist="45791" dir="2021404" algn="ctr" rotWithShape="0">
                    <a:srgbClr val="9999FF"/>
                  </a:outerShdw>
                </a:effectLst>
              </a:rPr>
              <a:t>"Висячі сади"</a:t>
            </a:r>
          </a:p>
          <a:p>
            <a:pPr algn="ctr"/>
            <a:r>
              <a:rPr lang="ru-RU" sz="3600" kern="10">
                <a:ln w="28575">
                  <a:solidFill>
                    <a:schemeClr val="bg1"/>
                  </a:solidFill>
                  <a:round/>
                  <a:headEnd/>
                  <a:tailEnd/>
                </a:ln>
                <a:gradFill rotWithShape="1">
                  <a:gsLst>
                    <a:gs pos="0">
                      <a:srgbClr val="CC0000">
                        <a:alpha val="50000"/>
                      </a:srgbClr>
                    </a:gs>
                    <a:gs pos="50000">
                      <a:srgbClr val="FF99CC"/>
                    </a:gs>
                    <a:gs pos="100000">
                      <a:srgbClr val="CC0000">
                        <a:alpha val="50000"/>
                      </a:srgbClr>
                    </a:gs>
                  </a:gsLst>
                  <a:lin ang="5400000" scaled="1"/>
                </a:gradFill>
                <a:effectLst>
                  <a:outerShdw dist="45791" dir="2021404" algn="ctr" rotWithShape="0">
                    <a:srgbClr val="9999FF"/>
                  </a:outerShdw>
                </a:effectLst>
              </a:rPr>
              <a:t>Семіраміди</a:t>
            </a:r>
          </a:p>
        </p:txBody>
      </p:sp>
      <p:pic>
        <p:nvPicPr>
          <p:cNvPr id="9223" name="Picture 7" descr="Сады в Вавилон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060575"/>
            <a:ext cx="7620000" cy="4410075"/>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ipe(down)">
                                      <p:cBhvr>
                                        <p:cTn id="7" dur="580">
                                          <p:stCondLst>
                                            <p:cond delay="0"/>
                                          </p:stCondLst>
                                        </p:cTn>
                                        <p:tgtEl>
                                          <p:spTgt spid="9220"/>
                                        </p:tgtEl>
                                      </p:cBhvr>
                                    </p:animEffect>
                                    <p:anim calcmode="lin" valueType="num">
                                      <p:cBhvr>
                                        <p:cTn id="8" dur="1822" tmFilter="0,0; 0.14,0.36; 0.43,0.73; 0.71,0.91; 1.0,1.0">
                                          <p:stCondLst>
                                            <p:cond delay="0"/>
                                          </p:stCondLst>
                                        </p:cTn>
                                        <p:tgtEl>
                                          <p:spTgt spid="92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2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2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2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220"/>
                                        </p:tgtEl>
                                        <p:attrNameLst>
                                          <p:attrName>ppt_y</p:attrName>
                                        </p:attrNameLst>
                                      </p:cBhvr>
                                      <p:tavLst>
                                        <p:tav tm="0" fmla="#ppt_y-sin(pi*$)/81">
                                          <p:val>
                                            <p:fltVal val="0"/>
                                          </p:val>
                                        </p:tav>
                                        <p:tav tm="100000">
                                          <p:val>
                                            <p:fltVal val="1"/>
                                          </p:val>
                                        </p:tav>
                                      </p:tavLst>
                                    </p:anim>
                                    <p:animScale>
                                      <p:cBhvr>
                                        <p:cTn id="13" dur="26">
                                          <p:stCondLst>
                                            <p:cond delay="650"/>
                                          </p:stCondLst>
                                        </p:cTn>
                                        <p:tgtEl>
                                          <p:spTgt spid="9220"/>
                                        </p:tgtEl>
                                      </p:cBhvr>
                                      <p:to x="100000" y="60000"/>
                                    </p:animScale>
                                    <p:animScale>
                                      <p:cBhvr>
                                        <p:cTn id="14" dur="166" decel="50000">
                                          <p:stCondLst>
                                            <p:cond delay="676"/>
                                          </p:stCondLst>
                                        </p:cTn>
                                        <p:tgtEl>
                                          <p:spTgt spid="9220"/>
                                        </p:tgtEl>
                                      </p:cBhvr>
                                      <p:to x="100000" y="100000"/>
                                    </p:animScale>
                                    <p:animScale>
                                      <p:cBhvr>
                                        <p:cTn id="15" dur="26">
                                          <p:stCondLst>
                                            <p:cond delay="1312"/>
                                          </p:stCondLst>
                                        </p:cTn>
                                        <p:tgtEl>
                                          <p:spTgt spid="9220"/>
                                        </p:tgtEl>
                                      </p:cBhvr>
                                      <p:to x="100000" y="80000"/>
                                    </p:animScale>
                                    <p:animScale>
                                      <p:cBhvr>
                                        <p:cTn id="16" dur="166" decel="50000">
                                          <p:stCondLst>
                                            <p:cond delay="1338"/>
                                          </p:stCondLst>
                                        </p:cTn>
                                        <p:tgtEl>
                                          <p:spTgt spid="9220"/>
                                        </p:tgtEl>
                                      </p:cBhvr>
                                      <p:to x="100000" y="100000"/>
                                    </p:animScale>
                                    <p:animScale>
                                      <p:cBhvr>
                                        <p:cTn id="17" dur="26">
                                          <p:stCondLst>
                                            <p:cond delay="1642"/>
                                          </p:stCondLst>
                                        </p:cTn>
                                        <p:tgtEl>
                                          <p:spTgt spid="9220"/>
                                        </p:tgtEl>
                                      </p:cBhvr>
                                      <p:to x="100000" y="90000"/>
                                    </p:animScale>
                                    <p:animScale>
                                      <p:cBhvr>
                                        <p:cTn id="18" dur="166" decel="50000">
                                          <p:stCondLst>
                                            <p:cond delay="1668"/>
                                          </p:stCondLst>
                                        </p:cTn>
                                        <p:tgtEl>
                                          <p:spTgt spid="9220"/>
                                        </p:tgtEl>
                                      </p:cBhvr>
                                      <p:to x="100000" y="100000"/>
                                    </p:animScale>
                                    <p:animScale>
                                      <p:cBhvr>
                                        <p:cTn id="19" dur="26">
                                          <p:stCondLst>
                                            <p:cond delay="1808"/>
                                          </p:stCondLst>
                                        </p:cTn>
                                        <p:tgtEl>
                                          <p:spTgt spid="9220"/>
                                        </p:tgtEl>
                                      </p:cBhvr>
                                      <p:to x="100000" y="95000"/>
                                    </p:animScale>
                                    <p:animScale>
                                      <p:cBhvr>
                                        <p:cTn id="20" dur="166" decel="50000">
                                          <p:stCondLst>
                                            <p:cond delay="1834"/>
                                          </p:stCondLst>
                                        </p:cTn>
                                        <p:tgtEl>
                                          <p:spTgt spid="9220"/>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0" presetClass="entr" presetSubtype="0" fill="hold" nodeType="clickEffect">
                                  <p:stCondLst>
                                    <p:cond delay="0"/>
                                  </p:stCondLst>
                                  <p:childTnLst>
                                    <p:set>
                                      <p:cBhvr>
                                        <p:cTn id="24" dur="1" fill="hold">
                                          <p:stCondLst>
                                            <p:cond delay="0"/>
                                          </p:stCondLst>
                                        </p:cTn>
                                        <p:tgtEl>
                                          <p:spTgt spid="9223"/>
                                        </p:tgtEl>
                                        <p:attrNameLst>
                                          <p:attrName>style.visibility</p:attrName>
                                        </p:attrNameLst>
                                      </p:cBhvr>
                                      <p:to>
                                        <p:strVal val="visible"/>
                                      </p:to>
                                    </p:set>
                                    <p:animEffect transition="in" filter="fade">
                                      <p:cBhvr>
                                        <p:cTn id="25" dur="800" decel="100000"/>
                                        <p:tgtEl>
                                          <p:spTgt spid="9223"/>
                                        </p:tgtEl>
                                      </p:cBhvr>
                                    </p:animEffect>
                                    <p:anim calcmode="lin" valueType="num">
                                      <p:cBhvr>
                                        <p:cTn id="26" dur="800" decel="100000" fill="hold"/>
                                        <p:tgtEl>
                                          <p:spTgt spid="9223"/>
                                        </p:tgtEl>
                                        <p:attrNameLst>
                                          <p:attrName>style.rotation</p:attrName>
                                        </p:attrNameLst>
                                      </p:cBhvr>
                                      <p:tavLst>
                                        <p:tav tm="0">
                                          <p:val>
                                            <p:fltVal val="-90"/>
                                          </p:val>
                                        </p:tav>
                                        <p:tav tm="100000">
                                          <p:val>
                                            <p:fltVal val="0"/>
                                          </p:val>
                                        </p:tav>
                                      </p:tavLst>
                                    </p:anim>
                                    <p:anim calcmode="lin" valueType="num">
                                      <p:cBhvr>
                                        <p:cTn id="27" dur="800" decel="100000" fill="hold"/>
                                        <p:tgtEl>
                                          <p:spTgt spid="9223"/>
                                        </p:tgtEl>
                                        <p:attrNameLst>
                                          <p:attrName>ppt_x</p:attrName>
                                        </p:attrNameLst>
                                      </p:cBhvr>
                                      <p:tavLst>
                                        <p:tav tm="0">
                                          <p:val>
                                            <p:strVal val="#ppt_x+0.4"/>
                                          </p:val>
                                        </p:tav>
                                        <p:tav tm="100000">
                                          <p:val>
                                            <p:strVal val="#ppt_x-0.05"/>
                                          </p:val>
                                        </p:tav>
                                      </p:tavLst>
                                    </p:anim>
                                    <p:anim calcmode="lin" valueType="num">
                                      <p:cBhvr>
                                        <p:cTn id="28" dur="800" decel="100000" fill="hold"/>
                                        <p:tgtEl>
                                          <p:spTgt spid="922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922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922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50000">
              <a:schemeClr val="bg2"/>
            </a:gs>
            <a:gs pos="100000">
              <a:srgbClr val="000000"/>
            </a:gs>
          </a:gsLst>
          <a:lin ang="5400000" scaled="1"/>
        </a:gra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68313" y="1052513"/>
            <a:ext cx="6840537" cy="5499100"/>
          </a:xfrm>
        </p:spPr>
        <p:txBody>
          <a:bodyPr/>
          <a:lstStyle/>
          <a:p>
            <a:pPr>
              <a:lnSpc>
                <a:spcPct val="80000"/>
              </a:lnSpc>
              <a:buFontTx/>
              <a:buNone/>
            </a:pPr>
            <a:r>
              <a:rPr lang="uk-UA" altLang="ru-RU" sz="2000">
                <a:solidFill>
                  <a:schemeClr val="bg1"/>
                </a:solidFill>
              </a:rPr>
              <a:t>             Шумний Вавилон, розташований на голій піщаній рівнині, не радував дружину </a:t>
            </a:r>
          </a:p>
          <a:p>
            <a:pPr>
              <a:lnSpc>
                <a:spcPct val="80000"/>
              </a:lnSpc>
              <a:buFontTx/>
              <a:buNone/>
            </a:pPr>
            <a:r>
              <a:rPr lang="uk-UA" altLang="ru-RU" sz="2000">
                <a:solidFill>
                  <a:schemeClr val="bg1"/>
                </a:solidFill>
              </a:rPr>
              <a:t>     Навуходоносора, яка виросла в гористі і зеленій Мідії. Щоб утішити її, в 600 р. до н. е. Навуходоносор наказав спорудити “висячі сади”.</a:t>
            </a:r>
          </a:p>
          <a:p>
            <a:pPr>
              <a:lnSpc>
                <a:spcPct val="80000"/>
              </a:lnSpc>
              <a:buFontTx/>
              <a:buNone/>
            </a:pPr>
            <a:r>
              <a:rPr lang="uk-UA" altLang="ru-RU" sz="2000">
                <a:solidFill>
                  <a:schemeClr val="bg1"/>
                </a:solidFill>
              </a:rPr>
              <a:t>     В архітектурному плані “висячі сади”  являли собою </a:t>
            </a:r>
          </a:p>
          <a:p>
            <a:pPr>
              <a:lnSpc>
                <a:spcPct val="80000"/>
              </a:lnSpc>
              <a:buFontTx/>
              <a:buNone/>
            </a:pPr>
            <a:r>
              <a:rPr lang="uk-UA" altLang="ru-RU" sz="2000">
                <a:solidFill>
                  <a:schemeClr val="bg1"/>
                </a:solidFill>
              </a:rPr>
              <a:t>піраміду, що </a:t>
            </a:r>
          </a:p>
          <a:p>
            <a:pPr>
              <a:lnSpc>
                <a:spcPct val="80000"/>
              </a:lnSpc>
              <a:buFontTx/>
              <a:buNone/>
            </a:pPr>
            <a:r>
              <a:rPr lang="uk-UA" altLang="ru-RU" sz="2000">
                <a:solidFill>
                  <a:schemeClr val="bg1"/>
                </a:solidFill>
              </a:rPr>
              <a:t>складалася із чотирьох </a:t>
            </a:r>
          </a:p>
          <a:p>
            <a:pPr>
              <a:lnSpc>
                <a:spcPct val="80000"/>
              </a:lnSpc>
              <a:buFontTx/>
              <a:buNone/>
            </a:pPr>
            <a:r>
              <a:rPr lang="uk-UA" altLang="ru-RU" sz="2000">
                <a:solidFill>
                  <a:schemeClr val="bg1"/>
                </a:solidFill>
              </a:rPr>
              <a:t>ярусів-платформ; їх </a:t>
            </a:r>
          </a:p>
          <a:p>
            <a:pPr>
              <a:lnSpc>
                <a:spcPct val="80000"/>
              </a:lnSpc>
              <a:buFontTx/>
              <a:buNone/>
            </a:pPr>
            <a:r>
              <a:rPr lang="uk-UA" altLang="ru-RU" sz="2000">
                <a:solidFill>
                  <a:schemeClr val="bg1"/>
                </a:solidFill>
              </a:rPr>
              <a:t>підтримували колони</a:t>
            </a:r>
          </a:p>
          <a:p>
            <a:pPr>
              <a:lnSpc>
                <a:spcPct val="80000"/>
              </a:lnSpc>
              <a:buFontTx/>
              <a:buNone/>
            </a:pPr>
            <a:r>
              <a:rPr lang="uk-UA" altLang="ru-RU" sz="2000">
                <a:solidFill>
                  <a:schemeClr val="bg1"/>
                </a:solidFill>
              </a:rPr>
              <a:t>висотою до 25 м. </a:t>
            </a:r>
          </a:p>
          <a:p>
            <a:pPr>
              <a:lnSpc>
                <a:spcPct val="80000"/>
              </a:lnSpc>
              <a:buFontTx/>
              <a:buNone/>
            </a:pPr>
            <a:r>
              <a:rPr lang="uk-UA" altLang="ru-RU" sz="2000">
                <a:solidFill>
                  <a:schemeClr val="bg1"/>
                </a:solidFill>
              </a:rPr>
              <a:t>Нижній ярус мав </a:t>
            </a:r>
          </a:p>
          <a:p>
            <a:pPr>
              <a:lnSpc>
                <a:spcPct val="80000"/>
              </a:lnSpc>
              <a:buFontTx/>
              <a:buNone/>
            </a:pPr>
            <a:r>
              <a:rPr lang="uk-UA" altLang="ru-RU" sz="2000">
                <a:solidFill>
                  <a:schemeClr val="bg1"/>
                </a:solidFill>
              </a:rPr>
              <a:t>форму неправильного </a:t>
            </a:r>
          </a:p>
          <a:p>
            <a:pPr>
              <a:lnSpc>
                <a:spcPct val="80000"/>
              </a:lnSpc>
              <a:buFontTx/>
              <a:buNone/>
            </a:pPr>
            <a:r>
              <a:rPr lang="uk-UA" altLang="ru-RU" sz="2000">
                <a:solidFill>
                  <a:schemeClr val="bg1"/>
                </a:solidFill>
              </a:rPr>
              <a:t>чотирикутника, найбільша</a:t>
            </a:r>
          </a:p>
          <a:p>
            <a:pPr>
              <a:lnSpc>
                <a:spcPct val="80000"/>
              </a:lnSpc>
              <a:buFontTx/>
              <a:buNone/>
            </a:pPr>
            <a:r>
              <a:rPr lang="uk-UA" altLang="ru-RU" sz="2000">
                <a:solidFill>
                  <a:schemeClr val="bg1"/>
                </a:solidFill>
              </a:rPr>
              <a:t> сторона якого становила </a:t>
            </a:r>
          </a:p>
          <a:p>
            <a:pPr>
              <a:lnSpc>
                <a:spcPct val="80000"/>
              </a:lnSpc>
              <a:buFontTx/>
              <a:buNone/>
            </a:pPr>
            <a:r>
              <a:rPr lang="uk-UA" altLang="ru-RU" sz="2000">
                <a:solidFill>
                  <a:schemeClr val="bg1"/>
                </a:solidFill>
              </a:rPr>
              <a:t>42 м, найменша – 34 м.</a:t>
            </a:r>
            <a:endParaRPr lang="ru-RU" altLang="ru-RU" sz="2000">
              <a:solidFill>
                <a:schemeClr val="bg1"/>
              </a:solidFill>
            </a:endParaRPr>
          </a:p>
        </p:txBody>
      </p:sp>
      <p:pic>
        <p:nvPicPr>
          <p:cNvPr id="10244" name="Picture 4" descr="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2924175"/>
            <a:ext cx="4972050" cy="3609975"/>
          </a:xfrm>
          <a:prstGeom prst="rect">
            <a:avLst/>
          </a:prstGeom>
          <a:noFill/>
          <a:ln w="57150" cmpd="thickThin">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800" decel="100000"/>
                                        <p:tgtEl>
                                          <p:spTgt spid="10243">
                                            <p:txEl>
                                              <p:pRg st="0" end="0"/>
                                            </p:txEl>
                                          </p:spTgt>
                                        </p:tgtEl>
                                      </p:cBhvr>
                                    </p:animEffect>
                                    <p:anim calcmode="lin" valueType="num">
                                      <p:cBhvr>
                                        <p:cTn id="8" dur="800" decel="100000" fill="hold"/>
                                        <p:tgtEl>
                                          <p:spTgt spid="1024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024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024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4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4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animEffect transition="in" filter="fade">
                                      <p:cBhvr>
                                        <p:cTn id="17" dur="800" decel="100000"/>
                                        <p:tgtEl>
                                          <p:spTgt spid="10243">
                                            <p:txEl>
                                              <p:pRg st="1" end="1"/>
                                            </p:txEl>
                                          </p:spTgt>
                                        </p:tgtEl>
                                      </p:cBhvr>
                                    </p:animEffect>
                                    <p:anim calcmode="lin" valueType="num">
                                      <p:cBhvr>
                                        <p:cTn id="18" dur="800" decel="100000" fill="hold"/>
                                        <p:tgtEl>
                                          <p:spTgt spid="1024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024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024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024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024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0243">
                                            <p:txEl>
                                              <p:pRg st="2" end="2"/>
                                            </p:txEl>
                                          </p:spTgt>
                                        </p:tgtEl>
                                        <p:attrNameLst>
                                          <p:attrName>style.visibility</p:attrName>
                                        </p:attrNameLst>
                                      </p:cBhvr>
                                      <p:to>
                                        <p:strVal val="visible"/>
                                      </p:to>
                                    </p:set>
                                    <p:animEffect transition="in" filter="fade">
                                      <p:cBhvr>
                                        <p:cTn id="27" dur="800" decel="100000"/>
                                        <p:tgtEl>
                                          <p:spTgt spid="10243">
                                            <p:txEl>
                                              <p:pRg st="2" end="2"/>
                                            </p:txEl>
                                          </p:spTgt>
                                        </p:tgtEl>
                                      </p:cBhvr>
                                    </p:animEffect>
                                    <p:anim calcmode="lin" valueType="num">
                                      <p:cBhvr>
                                        <p:cTn id="28" dur="800" decel="100000" fill="hold"/>
                                        <p:tgtEl>
                                          <p:spTgt spid="1024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024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024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024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024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0243">
                                            <p:txEl>
                                              <p:pRg st="3" end="3"/>
                                            </p:txEl>
                                          </p:spTgt>
                                        </p:tgtEl>
                                        <p:attrNameLst>
                                          <p:attrName>style.visibility</p:attrName>
                                        </p:attrNameLst>
                                      </p:cBhvr>
                                      <p:to>
                                        <p:strVal val="visible"/>
                                      </p:to>
                                    </p:set>
                                    <p:animEffect transition="in" filter="fade">
                                      <p:cBhvr>
                                        <p:cTn id="37" dur="800" decel="100000"/>
                                        <p:tgtEl>
                                          <p:spTgt spid="10243">
                                            <p:txEl>
                                              <p:pRg st="3" end="3"/>
                                            </p:txEl>
                                          </p:spTgt>
                                        </p:tgtEl>
                                      </p:cBhvr>
                                    </p:animEffect>
                                    <p:anim calcmode="lin" valueType="num">
                                      <p:cBhvr>
                                        <p:cTn id="38" dur="800" decel="100000" fill="hold"/>
                                        <p:tgtEl>
                                          <p:spTgt spid="1024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024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024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024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024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10243">
                                            <p:txEl>
                                              <p:pRg st="4" end="4"/>
                                            </p:txEl>
                                          </p:spTgt>
                                        </p:tgtEl>
                                        <p:attrNameLst>
                                          <p:attrName>style.visibility</p:attrName>
                                        </p:attrNameLst>
                                      </p:cBhvr>
                                      <p:to>
                                        <p:strVal val="visible"/>
                                      </p:to>
                                    </p:set>
                                    <p:animEffect transition="in" filter="fade">
                                      <p:cBhvr>
                                        <p:cTn id="47" dur="800" decel="100000"/>
                                        <p:tgtEl>
                                          <p:spTgt spid="10243">
                                            <p:txEl>
                                              <p:pRg st="4" end="4"/>
                                            </p:txEl>
                                          </p:spTgt>
                                        </p:tgtEl>
                                      </p:cBhvr>
                                    </p:animEffect>
                                    <p:anim calcmode="lin" valueType="num">
                                      <p:cBhvr>
                                        <p:cTn id="48" dur="800" decel="100000" fill="hold"/>
                                        <p:tgtEl>
                                          <p:spTgt spid="10243">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10243">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10243">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0243">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024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10243">
                                            <p:txEl>
                                              <p:pRg st="5" end="5"/>
                                            </p:txEl>
                                          </p:spTgt>
                                        </p:tgtEl>
                                        <p:attrNameLst>
                                          <p:attrName>style.visibility</p:attrName>
                                        </p:attrNameLst>
                                      </p:cBhvr>
                                      <p:to>
                                        <p:strVal val="visible"/>
                                      </p:to>
                                    </p:set>
                                    <p:animEffect transition="in" filter="fade">
                                      <p:cBhvr>
                                        <p:cTn id="57" dur="800" decel="100000"/>
                                        <p:tgtEl>
                                          <p:spTgt spid="10243">
                                            <p:txEl>
                                              <p:pRg st="5" end="5"/>
                                            </p:txEl>
                                          </p:spTgt>
                                        </p:tgtEl>
                                      </p:cBhvr>
                                    </p:animEffect>
                                    <p:anim calcmode="lin" valueType="num">
                                      <p:cBhvr>
                                        <p:cTn id="58" dur="800" decel="100000" fill="hold"/>
                                        <p:tgtEl>
                                          <p:spTgt spid="10243">
                                            <p:txEl>
                                              <p:pRg st="5" end="5"/>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10243">
                                            <p:txEl>
                                              <p:pRg st="5" end="5"/>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10243">
                                            <p:txEl>
                                              <p:pRg st="5" end="5"/>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0243">
                                            <p:txEl>
                                              <p:pRg st="5" end="5"/>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024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10243">
                                            <p:txEl>
                                              <p:pRg st="6" end="6"/>
                                            </p:txEl>
                                          </p:spTgt>
                                        </p:tgtEl>
                                        <p:attrNameLst>
                                          <p:attrName>style.visibility</p:attrName>
                                        </p:attrNameLst>
                                      </p:cBhvr>
                                      <p:to>
                                        <p:strVal val="visible"/>
                                      </p:to>
                                    </p:set>
                                    <p:animEffect transition="in" filter="fade">
                                      <p:cBhvr>
                                        <p:cTn id="67" dur="800" decel="100000"/>
                                        <p:tgtEl>
                                          <p:spTgt spid="10243">
                                            <p:txEl>
                                              <p:pRg st="6" end="6"/>
                                            </p:txEl>
                                          </p:spTgt>
                                        </p:tgtEl>
                                      </p:cBhvr>
                                    </p:animEffect>
                                    <p:anim calcmode="lin" valueType="num">
                                      <p:cBhvr>
                                        <p:cTn id="68" dur="800" decel="100000" fill="hold"/>
                                        <p:tgtEl>
                                          <p:spTgt spid="10243">
                                            <p:txEl>
                                              <p:pRg st="6" end="6"/>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10243">
                                            <p:txEl>
                                              <p:pRg st="6" end="6"/>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10243">
                                            <p:txEl>
                                              <p:pRg st="6" end="6"/>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10243">
                                            <p:txEl>
                                              <p:pRg st="6" end="6"/>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10243">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30" presetClass="entr" presetSubtype="0" fill="hold" grpId="0" nodeType="clickEffect">
                                  <p:stCondLst>
                                    <p:cond delay="0"/>
                                  </p:stCondLst>
                                  <p:childTnLst>
                                    <p:set>
                                      <p:cBhvr>
                                        <p:cTn id="76" dur="1" fill="hold">
                                          <p:stCondLst>
                                            <p:cond delay="0"/>
                                          </p:stCondLst>
                                        </p:cTn>
                                        <p:tgtEl>
                                          <p:spTgt spid="10243">
                                            <p:txEl>
                                              <p:pRg st="7" end="7"/>
                                            </p:txEl>
                                          </p:spTgt>
                                        </p:tgtEl>
                                        <p:attrNameLst>
                                          <p:attrName>style.visibility</p:attrName>
                                        </p:attrNameLst>
                                      </p:cBhvr>
                                      <p:to>
                                        <p:strVal val="visible"/>
                                      </p:to>
                                    </p:set>
                                    <p:animEffect transition="in" filter="fade">
                                      <p:cBhvr>
                                        <p:cTn id="77" dur="800" decel="100000"/>
                                        <p:tgtEl>
                                          <p:spTgt spid="10243">
                                            <p:txEl>
                                              <p:pRg st="7" end="7"/>
                                            </p:txEl>
                                          </p:spTgt>
                                        </p:tgtEl>
                                      </p:cBhvr>
                                    </p:animEffect>
                                    <p:anim calcmode="lin" valueType="num">
                                      <p:cBhvr>
                                        <p:cTn id="78" dur="800" decel="100000" fill="hold"/>
                                        <p:tgtEl>
                                          <p:spTgt spid="10243">
                                            <p:txEl>
                                              <p:pRg st="7" end="7"/>
                                            </p:txEl>
                                          </p:spTgt>
                                        </p:tgtEl>
                                        <p:attrNameLst>
                                          <p:attrName>style.rotation</p:attrName>
                                        </p:attrNameLst>
                                      </p:cBhvr>
                                      <p:tavLst>
                                        <p:tav tm="0">
                                          <p:val>
                                            <p:fltVal val="-90"/>
                                          </p:val>
                                        </p:tav>
                                        <p:tav tm="100000">
                                          <p:val>
                                            <p:fltVal val="0"/>
                                          </p:val>
                                        </p:tav>
                                      </p:tavLst>
                                    </p:anim>
                                    <p:anim calcmode="lin" valueType="num">
                                      <p:cBhvr>
                                        <p:cTn id="79" dur="800" decel="100000" fill="hold"/>
                                        <p:tgtEl>
                                          <p:spTgt spid="10243">
                                            <p:txEl>
                                              <p:pRg st="7" end="7"/>
                                            </p:txEl>
                                          </p:spTgt>
                                        </p:tgtEl>
                                        <p:attrNameLst>
                                          <p:attrName>ppt_x</p:attrName>
                                        </p:attrNameLst>
                                      </p:cBhvr>
                                      <p:tavLst>
                                        <p:tav tm="0">
                                          <p:val>
                                            <p:strVal val="#ppt_x+0.4"/>
                                          </p:val>
                                        </p:tav>
                                        <p:tav tm="100000">
                                          <p:val>
                                            <p:strVal val="#ppt_x-0.05"/>
                                          </p:val>
                                        </p:tav>
                                      </p:tavLst>
                                    </p:anim>
                                    <p:anim calcmode="lin" valueType="num">
                                      <p:cBhvr>
                                        <p:cTn id="80" dur="800" decel="100000" fill="hold"/>
                                        <p:tgtEl>
                                          <p:spTgt spid="10243">
                                            <p:txEl>
                                              <p:pRg st="7" end="7"/>
                                            </p:txEl>
                                          </p:spTgt>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10243">
                                            <p:txEl>
                                              <p:pRg st="7" end="7"/>
                                            </p:txEl>
                                          </p:spTgt>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10243">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30" presetClass="entr" presetSubtype="0" fill="hold" grpId="0" nodeType="clickEffect">
                                  <p:stCondLst>
                                    <p:cond delay="0"/>
                                  </p:stCondLst>
                                  <p:childTnLst>
                                    <p:set>
                                      <p:cBhvr>
                                        <p:cTn id="86" dur="1" fill="hold">
                                          <p:stCondLst>
                                            <p:cond delay="0"/>
                                          </p:stCondLst>
                                        </p:cTn>
                                        <p:tgtEl>
                                          <p:spTgt spid="10243">
                                            <p:txEl>
                                              <p:pRg st="8" end="8"/>
                                            </p:txEl>
                                          </p:spTgt>
                                        </p:tgtEl>
                                        <p:attrNameLst>
                                          <p:attrName>style.visibility</p:attrName>
                                        </p:attrNameLst>
                                      </p:cBhvr>
                                      <p:to>
                                        <p:strVal val="visible"/>
                                      </p:to>
                                    </p:set>
                                    <p:animEffect transition="in" filter="fade">
                                      <p:cBhvr>
                                        <p:cTn id="87" dur="800" decel="100000"/>
                                        <p:tgtEl>
                                          <p:spTgt spid="10243">
                                            <p:txEl>
                                              <p:pRg st="8" end="8"/>
                                            </p:txEl>
                                          </p:spTgt>
                                        </p:tgtEl>
                                      </p:cBhvr>
                                    </p:animEffect>
                                    <p:anim calcmode="lin" valueType="num">
                                      <p:cBhvr>
                                        <p:cTn id="88" dur="800" decel="100000" fill="hold"/>
                                        <p:tgtEl>
                                          <p:spTgt spid="10243">
                                            <p:txEl>
                                              <p:pRg st="8" end="8"/>
                                            </p:txEl>
                                          </p:spTgt>
                                        </p:tgtEl>
                                        <p:attrNameLst>
                                          <p:attrName>style.rotation</p:attrName>
                                        </p:attrNameLst>
                                      </p:cBhvr>
                                      <p:tavLst>
                                        <p:tav tm="0">
                                          <p:val>
                                            <p:fltVal val="-90"/>
                                          </p:val>
                                        </p:tav>
                                        <p:tav tm="100000">
                                          <p:val>
                                            <p:fltVal val="0"/>
                                          </p:val>
                                        </p:tav>
                                      </p:tavLst>
                                    </p:anim>
                                    <p:anim calcmode="lin" valueType="num">
                                      <p:cBhvr>
                                        <p:cTn id="89" dur="800" decel="100000" fill="hold"/>
                                        <p:tgtEl>
                                          <p:spTgt spid="10243">
                                            <p:txEl>
                                              <p:pRg st="8" end="8"/>
                                            </p:txEl>
                                          </p:spTgt>
                                        </p:tgtEl>
                                        <p:attrNameLst>
                                          <p:attrName>ppt_x</p:attrName>
                                        </p:attrNameLst>
                                      </p:cBhvr>
                                      <p:tavLst>
                                        <p:tav tm="0">
                                          <p:val>
                                            <p:strVal val="#ppt_x+0.4"/>
                                          </p:val>
                                        </p:tav>
                                        <p:tav tm="100000">
                                          <p:val>
                                            <p:strVal val="#ppt_x-0.05"/>
                                          </p:val>
                                        </p:tav>
                                      </p:tavLst>
                                    </p:anim>
                                    <p:anim calcmode="lin" valueType="num">
                                      <p:cBhvr>
                                        <p:cTn id="90" dur="800" decel="100000" fill="hold"/>
                                        <p:tgtEl>
                                          <p:spTgt spid="10243">
                                            <p:txEl>
                                              <p:pRg st="8" end="8"/>
                                            </p:txEl>
                                          </p:spTgt>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10243">
                                            <p:txEl>
                                              <p:pRg st="8" end="8"/>
                                            </p:txEl>
                                          </p:spTgt>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10243">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30" presetClass="entr" presetSubtype="0" fill="hold" grpId="0" nodeType="clickEffect">
                                  <p:stCondLst>
                                    <p:cond delay="0"/>
                                  </p:stCondLst>
                                  <p:childTnLst>
                                    <p:set>
                                      <p:cBhvr>
                                        <p:cTn id="96" dur="1" fill="hold">
                                          <p:stCondLst>
                                            <p:cond delay="0"/>
                                          </p:stCondLst>
                                        </p:cTn>
                                        <p:tgtEl>
                                          <p:spTgt spid="10243">
                                            <p:txEl>
                                              <p:pRg st="9" end="9"/>
                                            </p:txEl>
                                          </p:spTgt>
                                        </p:tgtEl>
                                        <p:attrNameLst>
                                          <p:attrName>style.visibility</p:attrName>
                                        </p:attrNameLst>
                                      </p:cBhvr>
                                      <p:to>
                                        <p:strVal val="visible"/>
                                      </p:to>
                                    </p:set>
                                    <p:animEffect transition="in" filter="fade">
                                      <p:cBhvr>
                                        <p:cTn id="97" dur="800" decel="100000"/>
                                        <p:tgtEl>
                                          <p:spTgt spid="10243">
                                            <p:txEl>
                                              <p:pRg st="9" end="9"/>
                                            </p:txEl>
                                          </p:spTgt>
                                        </p:tgtEl>
                                      </p:cBhvr>
                                    </p:animEffect>
                                    <p:anim calcmode="lin" valueType="num">
                                      <p:cBhvr>
                                        <p:cTn id="98" dur="800" decel="100000" fill="hold"/>
                                        <p:tgtEl>
                                          <p:spTgt spid="10243">
                                            <p:txEl>
                                              <p:pRg st="9" end="9"/>
                                            </p:txEl>
                                          </p:spTgt>
                                        </p:tgtEl>
                                        <p:attrNameLst>
                                          <p:attrName>style.rotation</p:attrName>
                                        </p:attrNameLst>
                                      </p:cBhvr>
                                      <p:tavLst>
                                        <p:tav tm="0">
                                          <p:val>
                                            <p:fltVal val="-90"/>
                                          </p:val>
                                        </p:tav>
                                        <p:tav tm="100000">
                                          <p:val>
                                            <p:fltVal val="0"/>
                                          </p:val>
                                        </p:tav>
                                      </p:tavLst>
                                    </p:anim>
                                    <p:anim calcmode="lin" valueType="num">
                                      <p:cBhvr>
                                        <p:cTn id="99" dur="800" decel="100000" fill="hold"/>
                                        <p:tgtEl>
                                          <p:spTgt spid="10243">
                                            <p:txEl>
                                              <p:pRg st="9" end="9"/>
                                            </p:txEl>
                                          </p:spTgt>
                                        </p:tgtEl>
                                        <p:attrNameLst>
                                          <p:attrName>ppt_x</p:attrName>
                                        </p:attrNameLst>
                                      </p:cBhvr>
                                      <p:tavLst>
                                        <p:tav tm="0">
                                          <p:val>
                                            <p:strVal val="#ppt_x+0.4"/>
                                          </p:val>
                                        </p:tav>
                                        <p:tav tm="100000">
                                          <p:val>
                                            <p:strVal val="#ppt_x-0.05"/>
                                          </p:val>
                                        </p:tav>
                                      </p:tavLst>
                                    </p:anim>
                                    <p:anim calcmode="lin" valueType="num">
                                      <p:cBhvr>
                                        <p:cTn id="100" dur="800" decel="100000" fill="hold"/>
                                        <p:tgtEl>
                                          <p:spTgt spid="10243">
                                            <p:txEl>
                                              <p:pRg st="9" end="9"/>
                                            </p:txEl>
                                          </p:spTgt>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10243">
                                            <p:txEl>
                                              <p:pRg st="9" end="9"/>
                                            </p:txEl>
                                          </p:spTgt>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10243">
                                            <p:txEl>
                                              <p:pRg st="9" end="9"/>
                                            </p:txEl>
                                          </p:spTgt>
                                        </p:tgtEl>
                                        <p:attrNameLst>
                                          <p:attrName>ppt_y</p:attrName>
                                        </p:attrNameLst>
                                      </p:cBhvr>
                                      <p:tavLst>
                                        <p:tav tm="0">
                                          <p:val>
                                            <p:strVal val="#ppt_y+0.1"/>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0" presetClass="entr" presetSubtype="0" fill="hold" grpId="0" nodeType="clickEffect">
                                  <p:stCondLst>
                                    <p:cond delay="0"/>
                                  </p:stCondLst>
                                  <p:childTnLst>
                                    <p:set>
                                      <p:cBhvr>
                                        <p:cTn id="106" dur="1" fill="hold">
                                          <p:stCondLst>
                                            <p:cond delay="0"/>
                                          </p:stCondLst>
                                        </p:cTn>
                                        <p:tgtEl>
                                          <p:spTgt spid="10243">
                                            <p:txEl>
                                              <p:pRg st="10" end="10"/>
                                            </p:txEl>
                                          </p:spTgt>
                                        </p:tgtEl>
                                        <p:attrNameLst>
                                          <p:attrName>style.visibility</p:attrName>
                                        </p:attrNameLst>
                                      </p:cBhvr>
                                      <p:to>
                                        <p:strVal val="visible"/>
                                      </p:to>
                                    </p:set>
                                    <p:animEffect transition="in" filter="fade">
                                      <p:cBhvr>
                                        <p:cTn id="107" dur="800" decel="100000"/>
                                        <p:tgtEl>
                                          <p:spTgt spid="10243">
                                            <p:txEl>
                                              <p:pRg st="10" end="10"/>
                                            </p:txEl>
                                          </p:spTgt>
                                        </p:tgtEl>
                                      </p:cBhvr>
                                    </p:animEffect>
                                    <p:anim calcmode="lin" valueType="num">
                                      <p:cBhvr>
                                        <p:cTn id="108" dur="800" decel="100000" fill="hold"/>
                                        <p:tgtEl>
                                          <p:spTgt spid="10243">
                                            <p:txEl>
                                              <p:pRg st="10" end="10"/>
                                            </p:txEl>
                                          </p:spTgt>
                                        </p:tgtEl>
                                        <p:attrNameLst>
                                          <p:attrName>style.rotation</p:attrName>
                                        </p:attrNameLst>
                                      </p:cBhvr>
                                      <p:tavLst>
                                        <p:tav tm="0">
                                          <p:val>
                                            <p:fltVal val="-90"/>
                                          </p:val>
                                        </p:tav>
                                        <p:tav tm="100000">
                                          <p:val>
                                            <p:fltVal val="0"/>
                                          </p:val>
                                        </p:tav>
                                      </p:tavLst>
                                    </p:anim>
                                    <p:anim calcmode="lin" valueType="num">
                                      <p:cBhvr>
                                        <p:cTn id="109" dur="800" decel="100000" fill="hold"/>
                                        <p:tgtEl>
                                          <p:spTgt spid="10243">
                                            <p:txEl>
                                              <p:pRg st="10" end="10"/>
                                            </p:txEl>
                                          </p:spTgt>
                                        </p:tgtEl>
                                        <p:attrNameLst>
                                          <p:attrName>ppt_x</p:attrName>
                                        </p:attrNameLst>
                                      </p:cBhvr>
                                      <p:tavLst>
                                        <p:tav tm="0">
                                          <p:val>
                                            <p:strVal val="#ppt_x+0.4"/>
                                          </p:val>
                                        </p:tav>
                                        <p:tav tm="100000">
                                          <p:val>
                                            <p:strVal val="#ppt_x-0.05"/>
                                          </p:val>
                                        </p:tav>
                                      </p:tavLst>
                                    </p:anim>
                                    <p:anim calcmode="lin" valueType="num">
                                      <p:cBhvr>
                                        <p:cTn id="110" dur="800" decel="100000" fill="hold"/>
                                        <p:tgtEl>
                                          <p:spTgt spid="10243">
                                            <p:txEl>
                                              <p:pRg st="10" end="10"/>
                                            </p:txEl>
                                          </p:spTgt>
                                        </p:tgtEl>
                                        <p:attrNameLst>
                                          <p:attrName>ppt_y</p:attrName>
                                        </p:attrNameLst>
                                      </p:cBhvr>
                                      <p:tavLst>
                                        <p:tav tm="0">
                                          <p:val>
                                            <p:strVal val="#ppt_y-0.4"/>
                                          </p:val>
                                        </p:tav>
                                        <p:tav tm="100000">
                                          <p:val>
                                            <p:strVal val="#ppt_y+0.1"/>
                                          </p:val>
                                        </p:tav>
                                      </p:tavLst>
                                    </p:anim>
                                    <p:anim calcmode="lin" valueType="num">
                                      <p:cBhvr>
                                        <p:cTn id="111" dur="200" accel="100000" fill="hold">
                                          <p:stCondLst>
                                            <p:cond delay="800"/>
                                          </p:stCondLst>
                                        </p:cTn>
                                        <p:tgtEl>
                                          <p:spTgt spid="10243">
                                            <p:txEl>
                                              <p:pRg st="10" end="10"/>
                                            </p:txEl>
                                          </p:spTgt>
                                        </p:tgtEl>
                                        <p:attrNameLst>
                                          <p:attrName>ppt_x</p:attrName>
                                        </p:attrNameLst>
                                      </p:cBhvr>
                                      <p:tavLst>
                                        <p:tav tm="0">
                                          <p:val>
                                            <p:strVal val="#ppt_x-0.05"/>
                                          </p:val>
                                        </p:tav>
                                        <p:tav tm="100000">
                                          <p:val>
                                            <p:strVal val="#ppt_x"/>
                                          </p:val>
                                        </p:tav>
                                      </p:tavLst>
                                    </p:anim>
                                    <p:anim calcmode="lin" valueType="num">
                                      <p:cBhvr>
                                        <p:cTn id="112" dur="200" accel="100000" fill="hold">
                                          <p:stCondLst>
                                            <p:cond delay="800"/>
                                          </p:stCondLst>
                                        </p:cTn>
                                        <p:tgtEl>
                                          <p:spTgt spid="10243">
                                            <p:txEl>
                                              <p:pRg st="10" end="10"/>
                                            </p:txEl>
                                          </p:spTgt>
                                        </p:tgtEl>
                                        <p:attrNameLst>
                                          <p:attrName>ppt_y</p:attrName>
                                        </p:attrNameLst>
                                      </p:cBhvr>
                                      <p:tavLst>
                                        <p:tav tm="0">
                                          <p:val>
                                            <p:strVal val="#ppt_y+0.1"/>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0" presetClass="entr" presetSubtype="0" fill="hold" grpId="0" nodeType="clickEffect">
                                  <p:stCondLst>
                                    <p:cond delay="0"/>
                                  </p:stCondLst>
                                  <p:childTnLst>
                                    <p:set>
                                      <p:cBhvr>
                                        <p:cTn id="116" dur="1" fill="hold">
                                          <p:stCondLst>
                                            <p:cond delay="0"/>
                                          </p:stCondLst>
                                        </p:cTn>
                                        <p:tgtEl>
                                          <p:spTgt spid="10243">
                                            <p:txEl>
                                              <p:pRg st="11" end="11"/>
                                            </p:txEl>
                                          </p:spTgt>
                                        </p:tgtEl>
                                        <p:attrNameLst>
                                          <p:attrName>style.visibility</p:attrName>
                                        </p:attrNameLst>
                                      </p:cBhvr>
                                      <p:to>
                                        <p:strVal val="visible"/>
                                      </p:to>
                                    </p:set>
                                    <p:animEffect transition="in" filter="fade">
                                      <p:cBhvr>
                                        <p:cTn id="117" dur="800" decel="100000"/>
                                        <p:tgtEl>
                                          <p:spTgt spid="10243">
                                            <p:txEl>
                                              <p:pRg st="11" end="11"/>
                                            </p:txEl>
                                          </p:spTgt>
                                        </p:tgtEl>
                                      </p:cBhvr>
                                    </p:animEffect>
                                    <p:anim calcmode="lin" valueType="num">
                                      <p:cBhvr>
                                        <p:cTn id="118" dur="800" decel="100000" fill="hold"/>
                                        <p:tgtEl>
                                          <p:spTgt spid="10243">
                                            <p:txEl>
                                              <p:pRg st="11" end="11"/>
                                            </p:txEl>
                                          </p:spTgt>
                                        </p:tgtEl>
                                        <p:attrNameLst>
                                          <p:attrName>style.rotation</p:attrName>
                                        </p:attrNameLst>
                                      </p:cBhvr>
                                      <p:tavLst>
                                        <p:tav tm="0">
                                          <p:val>
                                            <p:fltVal val="-90"/>
                                          </p:val>
                                        </p:tav>
                                        <p:tav tm="100000">
                                          <p:val>
                                            <p:fltVal val="0"/>
                                          </p:val>
                                        </p:tav>
                                      </p:tavLst>
                                    </p:anim>
                                    <p:anim calcmode="lin" valueType="num">
                                      <p:cBhvr>
                                        <p:cTn id="119" dur="800" decel="100000" fill="hold"/>
                                        <p:tgtEl>
                                          <p:spTgt spid="10243">
                                            <p:txEl>
                                              <p:pRg st="11" end="11"/>
                                            </p:txEl>
                                          </p:spTgt>
                                        </p:tgtEl>
                                        <p:attrNameLst>
                                          <p:attrName>ppt_x</p:attrName>
                                        </p:attrNameLst>
                                      </p:cBhvr>
                                      <p:tavLst>
                                        <p:tav tm="0">
                                          <p:val>
                                            <p:strVal val="#ppt_x+0.4"/>
                                          </p:val>
                                        </p:tav>
                                        <p:tav tm="100000">
                                          <p:val>
                                            <p:strVal val="#ppt_x-0.05"/>
                                          </p:val>
                                        </p:tav>
                                      </p:tavLst>
                                    </p:anim>
                                    <p:anim calcmode="lin" valueType="num">
                                      <p:cBhvr>
                                        <p:cTn id="120" dur="800" decel="100000" fill="hold"/>
                                        <p:tgtEl>
                                          <p:spTgt spid="10243">
                                            <p:txEl>
                                              <p:pRg st="11" end="11"/>
                                            </p:txEl>
                                          </p:spTgt>
                                        </p:tgtEl>
                                        <p:attrNameLst>
                                          <p:attrName>ppt_y</p:attrName>
                                        </p:attrNameLst>
                                      </p:cBhvr>
                                      <p:tavLst>
                                        <p:tav tm="0">
                                          <p:val>
                                            <p:strVal val="#ppt_y-0.4"/>
                                          </p:val>
                                        </p:tav>
                                        <p:tav tm="100000">
                                          <p:val>
                                            <p:strVal val="#ppt_y+0.1"/>
                                          </p:val>
                                        </p:tav>
                                      </p:tavLst>
                                    </p:anim>
                                    <p:anim calcmode="lin" valueType="num">
                                      <p:cBhvr>
                                        <p:cTn id="121" dur="200" accel="100000" fill="hold">
                                          <p:stCondLst>
                                            <p:cond delay="800"/>
                                          </p:stCondLst>
                                        </p:cTn>
                                        <p:tgtEl>
                                          <p:spTgt spid="10243">
                                            <p:txEl>
                                              <p:pRg st="11" end="11"/>
                                            </p:txEl>
                                          </p:spTgt>
                                        </p:tgtEl>
                                        <p:attrNameLst>
                                          <p:attrName>ppt_x</p:attrName>
                                        </p:attrNameLst>
                                      </p:cBhvr>
                                      <p:tavLst>
                                        <p:tav tm="0">
                                          <p:val>
                                            <p:strVal val="#ppt_x-0.05"/>
                                          </p:val>
                                        </p:tav>
                                        <p:tav tm="100000">
                                          <p:val>
                                            <p:strVal val="#ppt_x"/>
                                          </p:val>
                                        </p:tav>
                                      </p:tavLst>
                                    </p:anim>
                                    <p:anim calcmode="lin" valueType="num">
                                      <p:cBhvr>
                                        <p:cTn id="122" dur="200" accel="100000" fill="hold">
                                          <p:stCondLst>
                                            <p:cond delay="800"/>
                                          </p:stCondLst>
                                        </p:cTn>
                                        <p:tgtEl>
                                          <p:spTgt spid="10243">
                                            <p:txEl>
                                              <p:pRg st="11" end="11"/>
                                            </p:txEl>
                                          </p:spTgt>
                                        </p:tgtEl>
                                        <p:attrNameLst>
                                          <p:attrName>ppt_y</p:attrName>
                                        </p:attrNameLst>
                                      </p:cBhvr>
                                      <p:tavLst>
                                        <p:tav tm="0">
                                          <p:val>
                                            <p:strVal val="#ppt_y+0.1"/>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30" presetClass="entr" presetSubtype="0" fill="hold" grpId="0" nodeType="clickEffect">
                                  <p:stCondLst>
                                    <p:cond delay="0"/>
                                  </p:stCondLst>
                                  <p:childTnLst>
                                    <p:set>
                                      <p:cBhvr>
                                        <p:cTn id="126" dur="1" fill="hold">
                                          <p:stCondLst>
                                            <p:cond delay="0"/>
                                          </p:stCondLst>
                                        </p:cTn>
                                        <p:tgtEl>
                                          <p:spTgt spid="10243">
                                            <p:txEl>
                                              <p:pRg st="12" end="12"/>
                                            </p:txEl>
                                          </p:spTgt>
                                        </p:tgtEl>
                                        <p:attrNameLst>
                                          <p:attrName>style.visibility</p:attrName>
                                        </p:attrNameLst>
                                      </p:cBhvr>
                                      <p:to>
                                        <p:strVal val="visible"/>
                                      </p:to>
                                    </p:set>
                                    <p:animEffect transition="in" filter="fade">
                                      <p:cBhvr>
                                        <p:cTn id="127" dur="800" decel="100000"/>
                                        <p:tgtEl>
                                          <p:spTgt spid="10243">
                                            <p:txEl>
                                              <p:pRg st="12" end="12"/>
                                            </p:txEl>
                                          </p:spTgt>
                                        </p:tgtEl>
                                      </p:cBhvr>
                                    </p:animEffect>
                                    <p:anim calcmode="lin" valueType="num">
                                      <p:cBhvr>
                                        <p:cTn id="128" dur="800" decel="100000" fill="hold"/>
                                        <p:tgtEl>
                                          <p:spTgt spid="10243">
                                            <p:txEl>
                                              <p:pRg st="12" end="12"/>
                                            </p:txEl>
                                          </p:spTgt>
                                        </p:tgtEl>
                                        <p:attrNameLst>
                                          <p:attrName>style.rotation</p:attrName>
                                        </p:attrNameLst>
                                      </p:cBhvr>
                                      <p:tavLst>
                                        <p:tav tm="0">
                                          <p:val>
                                            <p:fltVal val="-90"/>
                                          </p:val>
                                        </p:tav>
                                        <p:tav tm="100000">
                                          <p:val>
                                            <p:fltVal val="0"/>
                                          </p:val>
                                        </p:tav>
                                      </p:tavLst>
                                    </p:anim>
                                    <p:anim calcmode="lin" valueType="num">
                                      <p:cBhvr>
                                        <p:cTn id="129" dur="800" decel="100000" fill="hold"/>
                                        <p:tgtEl>
                                          <p:spTgt spid="10243">
                                            <p:txEl>
                                              <p:pRg st="12" end="12"/>
                                            </p:txEl>
                                          </p:spTgt>
                                        </p:tgtEl>
                                        <p:attrNameLst>
                                          <p:attrName>ppt_x</p:attrName>
                                        </p:attrNameLst>
                                      </p:cBhvr>
                                      <p:tavLst>
                                        <p:tav tm="0">
                                          <p:val>
                                            <p:strVal val="#ppt_x+0.4"/>
                                          </p:val>
                                        </p:tav>
                                        <p:tav tm="100000">
                                          <p:val>
                                            <p:strVal val="#ppt_x-0.05"/>
                                          </p:val>
                                        </p:tav>
                                      </p:tavLst>
                                    </p:anim>
                                    <p:anim calcmode="lin" valueType="num">
                                      <p:cBhvr>
                                        <p:cTn id="130" dur="800" decel="100000" fill="hold"/>
                                        <p:tgtEl>
                                          <p:spTgt spid="10243">
                                            <p:txEl>
                                              <p:pRg st="12" end="12"/>
                                            </p:txEl>
                                          </p:spTgt>
                                        </p:tgtEl>
                                        <p:attrNameLst>
                                          <p:attrName>ppt_y</p:attrName>
                                        </p:attrNameLst>
                                      </p:cBhvr>
                                      <p:tavLst>
                                        <p:tav tm="0">
                                          <p:val>
                                            <p:strVal val="#ppt_y-0.4"/>
                                          </p:val>
                                        </p:tav>
                                        <p:tav tm="100000">
                                          <p:val>
                                            <p:strVal val="#ppt_y+0.1"/>
                                          </p:val>
                                        </p:tav>
                                      </p:tavLst>
                                    </p:anim>
                                    <p:anim calcmode="lin" valueType="num">
                                      <p:cBhvr>
                                        <p:cTn id="131" dur="200" accel="100000" fill="hold">
                                          <p:stCondLst>
                                            <p:cond delay="800"/>
                                          </p:stCondLst>
                                        </p:cTn>
                                        <p:tgtEl>
                                          <p:spTgt spid="10243">
                                            <p:txEl>
                                              <p:pRg st="12" end="12"/>
                                            </p:txEl>
                                          </p:spTgt>
                                        </p:tgtEl>
                                        <p:attrNameLst>
                                          <p:attrName>ppt_x</p:attrName>
                                        </p:attrNameLst>
                                      </p:cBhvr>
                                      <p:tavLst>
                                        <p:tav tm="0">
                                          <p:val>
                                            <p:strVal val="#ppt_x-0.05"/>
                                          </p:val>
                                        </p:tav>
                                        <p:tav tm="100000">
                                          <p:val>
                                            <p:strVal val="#ppt_x"/>
                                          </p:val>
                                        </p:tav>
                                      </p:tavLst>
                                    </p:anim>
                                    <p:anim calcmode="lin" valueType="num">
                                      <p:cBhvr>
                                        <p:cTn id="132" dur="200" accel="100000" fill="hold">
                                          <p:stCondLst>
                                            <p:cond delay="800"/>
                                          </p:stCondLst>
                                        </p:cTn>
                                        <p:tgtEl>
                                          <p:spTgt spid="10243">
                                            <p:txEl>
                                              <p:pRg st="12" end="12"/>
                                            </p:txEl>
                                          </p:spTgt>
                                        </p:tgtEl>
                                        <p:attrNameLst>
                                          <p:attrName>ppt_y</p:attrName>
                                        </p:attrNameLst>
                                      </p:cBhvr>
                                      <p:tavLst>
                                        <p:tav tm="0">
                                          <p:val>
                                            <p:strVal val="#ppt_y+0.1"/>
                                          </p:val>
                                        </p:tav>
                                        <p:tav tm="100000">
                                          <p:val>
                                            <p:strVal val="#ppt_y"/>
                                          </p:val>
                                        </p:tav>
                                      </p:tavLst>
                                    </p:anim>
                                  </p:childTnLst>
                                </p:cTn>
                              </p:par>
                            </p:childTnLst>
                          </p:cTn>
                        </p:par>
                      </p:childTnLst>
                    </p:cTn>
                  </p:par>
                  <p:par>
                    <p:cTn id="133" fill="hold" nodeType="clickPar">
                      <p:stCondLst>
                        <p:cond delay="indefinite"/>
                      </p:stCondLst>
                      <p:childTnLst>
                        <p:par>
                          <p:cTn id="134" fill="hold" nodeType="withGroup">
                            <p:stCondLst>
                              <p:cond delay="0"/>
                            </p:stCondLst>
                            <p:childTnLst>
                              <p:par>
                                <p:cTn id="135" presetID="30" presetClass="entr" presetSubtype="0" fill="hold" nodeType="clickEffect">
                                  <p:stCondLst>
                                    <p:cond delay="0"/>
                                  </p:stCondLst>
                                  <p:childTnLst>
                                    <p:set>
                                      <p:cBhvr>
                                        <p:cTn id="136" dur="1" fill="hold">
                                          <p:stCondLst>
                                            <p:cond delay="0"/>
                                          </p:stCondLst>
                                        </p:cTn>
                                        <p:tgtEl>
                                          <p:spTgt spid="10244"/>
                                        </p:tgtEl>
                                        <p:attrNameLst>
                                          <p:attrName>style.visibility</p:attrName>
                                        </p:attrNameLst>
                                      </p:cBhvr>
                                      <p:to>
                                        <p:strVal val="visible"/>
                                      </p:to>
                                    </p:set>
                                    <p:animEffect transition="in" filter="fade">
                                      <p:cBhvr>
                                        <p:cTn id="137" dur="800" decel="100000"/>
                                        <p:tgtEl>
                                          <p:spTgt spid="10244"/>
                                        </p:tgtEl>
                                      </p:cBhvr>
                                    </p:animEffect>
                                    <p:anim calcmode="lin" valueType="num">
                                      <p:cBhvr>
                                        <p:cTn id="138" dur="800" decel="100000" fill="hold"/>
                                        <p:tgtEl>
                                          <p:spTgt spid="10244"/>
                                        </p:tgtEl>
                                        <p:attrNameLst>
                                          <p:attrName>style.rotation</p:attrName>
                                        </p:attrNameLst>
                                      </p:cBhvr>
                                      <p:tavLst>
                                        <p:tav tm="0">
                                          <p:val>
                                            <p:fltVal val="-90"/>
                                          </p:val>
                                        </p:tav>
                                        <p:tav tm="100000">
                                          <p:val>
                                            <p:fltVal val="0"/>
                                          </p:val>
                                        </p:tav>
                                      </p:tavLst>
                                    </p:anim>
                                    <p:anim calcmode="lin" valueType="num">
                                      <p:cBhvr>
                                        <p:cTn id="139" dur="800" decel="100000" fill="hold"/>
                                        <p:tgtEl>
                                          <p:spTgt spid="10244"/>
                                        </p:tgtEl>
                                        <p:attrNameLst>
                                          <p:attrName>ppt_x</p:attrName>
                                        </p:attrNameLst>
                                      </p:cBhvr>
                                      <p:tavLst>
                                        <p:tav tm="0">
                                          <p:val>
                                            <p:strVal val="#ppt_x+0.4"/>
                                          </p:val>
                                        </p:tav>
                                        <p:tav tm="100000">
                                          <p:val>
                                            <p:strVal val="#ppt_x-0.05"/>
                                          </p:val>
                                        </p:tav>
                                      </p:tavLst>
                                    </p:anim>
                                    <p:anim calcmode="lin" valueType="num">
                                      <p:cBhvr>
                                        <p:cTn id="140" dur="800" decel="100000" fill="hold"/>
                                        <p:tgtEl>
                                          <p:spTgt spid="10244"/>
                                        </p:tgtEl>
                                        <p:attrNameLst>
                                          <p:attrName>ppt_y</p:attrName>
                                        </p:attrNameLst>
                                      </p:cBhvr>
                                      <p:tavLst>
                                        <p:tav tm="0">
                                          <p:val>
                                            <p:strVal val="#ppt_y-0.4"/>
                                          </p:val>
                                        </p:tav>
                                        <p:tav tm="100000">
                                          <p:val>
                                            <p:strVal val="#ppt_y+0.1"/>
                                          </p:val>
                                        </p:tav>
                                      </p:tavLst>
                                    </p:anim>
                                    <p:anim calcmode="lin" valueType="num">
                                      <p:cBhvr>
                                        <p:cTn id="141" dur="200" accel="100000" fill="hold">
                                          <p:stCondLst>
                                            <p:cond delay="800"/>
                                          </p:stCondLst>
                                        </p:cTn>
                                        <p:tgtEl>
                                          <p:spTgt spid="10244"/>
                                        </p:tgtEl>
                                        <p:attrNameLst>
                                          <p:attrName>ppt_x</p:attrName>
                                        </p:attrNameLst>
                                      </p:cBhvr>
                                      <p:tavLst>
                                        <p:tav tm="0">
                                          <p:val>
                                            <p:strVal val="#ppt_x-0.05"/>
                                          </p:val>
                                        </p:tav>
                                        <p:tav tm="100000">
                                          <p:val>
                                            <p:strVal val="#ppt_x"/>
                                          </p:val>
                                        </p:tav>
                                      </p:tavLst>
                                    </p:anim>
                                    <p:anim calcmode="lin" valueType="num">
                                      <p:cBhvr>
                                        <p:cTn id="142" dur="200" accel="100000" fill="hold">
                                          <p:stCondLst>
                                            <p:cond delay="800"/>
                                          </p:stCondLst>
                                        </p:cTn>
                                        <p:tgtEl>
                                          <p:spTgt spid="10244"/>
                                        </p:tgtEl>
                                        <p:attrNameLst>
                                          <p:attrName>ppt_y</p:attrName>
                                        </p:attrNameLst>
                                      </p:cBhvr>
                                      <p:tavLst>
                                        <p:tav tm="0">
                                          <p:val>
                                            <p:strVal val="#ppt_y+0.1"/>
                                          </p:val>
                                        </p:tav>
                                        <p:tav tm="100000">
                                          <p:val>
                                            <p:strVal val="#ppt_y"/>
                                          </p:val>
                                        </p:tav>
                                      </p:tavLst>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35" presetClass="emph" presetSubtype="0" fill="hold" nodeType="clickEffect">
                                  <p:stCondLst>
                                    <p:cond delay="0"/>
                                  </p:stCondLst>
                                  <p:childTnLst>
                                    <p:anim calcmode="discrete" valueType="str">
                                      <p:cBhvr>
                                        <p:cTn id="146" dur="1000" fill="hold"/>
                                        <p:tgtEl>
                                          <p:spTgt spid="1024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574</Words>
  <Application>Microsoft Office PowerPoint</Application>
  <PresentationFormat>Экран (4:3)</PresentationFormat>
  <Paragraphs>83</Paragraphs>
  <Slides>22</Slides>
  <Notes>0</Notes>
  <HiddenSlides>0</HiddenSlides>
  <MMClips>2</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22</vt:i4>
      </vt:variant>
    </vt:vector>
  </HeadingPairs>
  <TitlesOfParts>
    <vt:vector size="27" baseType="lpstr">
      <vt:lpstr>Arial</vt:lpstr>
      <vt:lpstr>Tempus Sans ITC</vt:lpstr>
      <vt:lpstr>Comic Sans MS</vt:lpstr>
      <vt:lpstr>Wide Latin</vt:lpstr>
      <vt:lpstr>Оформление по умолчанию</vt:lpstr>
      <vt:lpstr>CIM      ЧYДEC                 CBITY</vt:lpstr>
      <vt:lpstr>Презентация PowerPoint</vt:lpstr>
      <vt:lpstr>Презентация PowerPoint</vt:lpstr>
      <vt:lpstr>ЧoMy caMe ciM?</vt:lpstr>
      <vt:lpstr>Презентация PowerPoint</vt:lpstr>
      <vt:lpstr>Презентация PowerPoint</vt:lpstr>
      <vt:lpstr>      Великий Сфінкс витесаний зі скелі; його висота – близько 20 м, довжина тіла – 57м. Колись голова Сфінкса мала усі відповідні до рангу фараона атрибути – корону, яку вінчала змія, а також бороду – символом царської гідності. Кам'яні уламки цієї бороди були відкопані в піску, а від корони та змії залишків не знайшли.</vt:lpstr>
      <vt:lpstr>Презентация PowerPoint</vt:lpstr>
      <vt:lpstr>Презентация PowerPoint</vt:lpstr>
      <vt:lpstr>Презентация PowerPoint</vt:lpstr>
      <vt:lpstr>Презентация PowerPoint</vt:lpstr>
      <vt:lpstr>Хоча заснування храму Артеміди (Артемісіону) належить до 7 сторіччя до н. е., сама споруда була побудована у 450 році до н. е. Будівництво субсидував лідійський цар Крез (Кросус), а проект розробив грецький архітектор Персіфон (Херсіфрон) із Кносса, який почав будівництво, але після його смерті будівництво продовжували його син Метаген, а потім архітектори Пеоніт та Деметрій. Будівлю прикрашали бронзові статуї, створені такими скульпторами, як Фідій, Поліклет, Кресилус і Фрадмон. Херсіфрон запропонував будувати храм, оперезаний подвійним рядом колон, але справа ускладнювалась тим, що поруч не було мармуру.  Храм являв собою прямокутну будівлю із мармуру та дерева довжиною 105 та шириною 51 метрів, обнесену з усіх сторін подвійною колонадою із 127 колон висотою 18 метрів. Відомостей про оздоблення храму не збереглося, але відомо що всередені знаходилась облицьвана золотом статуя Артеміди висотою понад 2м. Унікальним був сам спосіб побудови храму. Він був зведений на болотистому ґрунті. Незвичність вибору місця пояснювалася прагненням будівельників уникнути руйнування храму внаслідок частих землетрусів і пожеж. На думку архітектора Херсифрона, м'який болотистий ґрунт слугував амортизатором при землетрусах, а щоб запобігти осіданню величезної кам'яної будівлі, було вирішено заповнити котлован сумішшю деревного вугілля і вовни.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Александрійський маяк — єдине з Семи чудес стародавнього світу несло в собі не тільки архітектурну елегантність, але й практичну функцію. Маяк знаходився на острові Фарос (сьогодні це мис в межах міста Александрія у Єгипті). Він гарантував морякам безпечне повернення у Велику Гавань. Упродовж всього існування маяк був третьою найвищою спорудою на Землі (після пірамід Хеопса та Хафри).  Висота маяка була 135 м, а його світло було видно на відстані 60 км (за іншими свідченнями, до 100 км). Нижня частина являла собою чотиригранну призму 60-метрової висоти з квадратною основою, довжина сторони якої становила 30 м. У внутрішніх приміщеннях зберігався різний інвентар, а плоский дах, прикрашений по кутках величезними статуями Тритона, служив основою середньої частини. Це була  40-метрова восьмигранна призма-вежа, облицьована білим мармуром. Верхня (третя) частина маяка була споруджена у формі циліндричної колонади — 8 колон  несли купол, увінчаний 7-метровою бронзовою фігурою повелителя морів Посейдона. </vt:lpstr>
      <vt:lpstr>Презентация PowerPoint</vt:lpstr>
    </vt:vector>
  </TitlesOfParts>
  <Company>Организация</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Customer</dc:creator>
  <cp:lastModifiedBy>admin</cp:lastModifiedBy>
  <cp:revision>5</cp:revision>
  <dcterms:created xsi:type="dcterms:W3CDTF">2010-02-28T12:12:41Z</dcterms:created>
  <dcterms:modified xsi:type="dcterms:W3CDTF">2015-04-08T16:53:17Z</dcterms:modified>
</cp:coreProperties>
</file>