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7" r:id="rId2"/>
    <p:sldId id="385" r:id="rId3"/>
    <p:sldId id="268" r:id="rId4"/>
    <p:sldId id="269" r:id="rId5"/>
    <p:sldId id="256" r:id="rId6"/>
    <p:sldId id="270" r:id="rId7"/>
    <p:sldId id="266" r:id="rId8"/>
    <p:sldId id="271" r:id="rId9"/>
    <p:sldId id="272" r:id="rId10"/>
    <p:sldId id="273" r:id="rId11"/>
    <p:sldId id="258" r:id="rId12"/>
    <p:sldId id="274" r:id="rId13"/>
    <p:sldId id="276" r:id="rId14"/>
    <p:sldId id="277" r:id="rId15"/>
    <p:sldId id="259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260" r:id="rId25"/>
    <p:sldId id="262" r:id="rId26"/>
    <p:sldId id="278" r:id="rId27"/>
    <p:sldId id="279" r:id="rId28"/>
    <p:sldId id="280" r:id="rId29"/>
    <p:sldId id="281" r:id="rId30"/>
    <p:sldId id="282" r:id="rId31"/>
    <p:sldId id="283" r:id="rId32"/>
    <p:sldId id="291" r:id="rId33"/>
    <p:sldId id="285" r:id="rId34"/>
    <p:sldId id="286" r:id="rId35"/>
    <p:sldId id="287" r:id="rId36"/>
    <p:sldId id="301" r:id="rId37"/>
    <p:sldId id="288" r:id="rId38"/>
    <p:sldId id="303" r:id="rId39"/>
    <p:sldId id="304" r:id="rId40"/>
    <p:sldId id="305" r:id="rId41"/>
    <p:sldId id="307" r:id="rId42"/>
    <p:sldId id="308" r:id="rId43"/>
    <p:sldId id="311" r:id="rId44"/>
    <p:sldId id="312" r:id="rId45"/>
    <p:sldId id="335" r:id="rId46"/>
    <p:sldId id="310" r:id="rId47"/>
    <p:sldId id="309" r:id="rId48"/>
    <p:sldId id="306" r:id="rId49"/>
    <p:sldId id="314" r:id="rId50"/>
    <p:sldId id="313" r:id="rId51"/>
    <p:sldId id="326" r:id="rId52"/>
    <p:sldId id="322" r:id="rId53"/>
    <p:sldId id="316" r:id="rId54"/>
    <p:sldId id="315" r:id="rId55"/>
    <p:sldId id="327" r:id="rId56"/>
    <p:sldId id="317" r:id="rId57"/>
    <p:sldId id="318" r:id="rId58"/>
    <p:sldId id="319" r:id="rId59"/>
    <p:sldId id="320" r:id="rId60"/>
    <p:sldId id="321" r:id="rId61"/>
    <p:sldId id="323" r:id="rId62"/>
    <p:sldId id="325" r:id="rId63"/>
    <p:sldId id="324" r:id="rId64"/>
    <p:sldId id="328" r:id="rId65"/>
    <p:sldId id="330" r:id="rId66"/>
    <p:sldId id="333" r:id="rId67"/>
    <p:sldId id="331" r:id="rId68"/>
    <p:sldId id="332" r:id="rId69"/>
    <p:sldId id="329" r:id="rId70"/>
    <p:sldId id="387" r:id="rId71"/>
    <p:sldId id="390" r:id="rId72"/>
    <p:sldId id="388" r:id="rId73"/>
    <p:sldId id="392" r:id="rId74"/>
    <p:sldId id="389" r:id="rId75"/>
    <p:sldId id="334" r:id="rId76"/>
    <p:sldId id="352" r:id="rId77"/>
    <p:sldId id="353" r:id="rId78"/>
    <p:sldId id="354" r:id="rId79"/>
    <p:sldId id="347" r:id="rId80"/>
    <p:sldId id="355" r:id="rId81"/>
    <p:sldId id="357" r:id="rId82"/>
    <p:sldId id="336" r:id="rId83"/>
    <p:sldId id="337" r:id="rId84"/>
    <p:sldId id="338" r:id="rId85"/>
    <p:sldId id="339" r:id="rId86"/>
    <p:sldId id="341" r:id="rId87"/>
    <p:sldId id="342" r:id="rId88"/>
    <p:sldId id="343" r:id="rId89"/>
    <p:sldId id="344" r:id="rId90"/>
    <p:sldId id="345" r:id="rId91"/>
    <p:sldId id="340" r:id="rId92"/>
    <p:sldId id="346" r:id="rId93"/>
    <p:sldId id="349" r:id="rId94"/>
    <p:sldId id="386" r:id="rId95"/>
    <p:sldId id="360" r:id="rId96"/>
    <p:sldId id="361" r:id="rId97"/>
    <p:sldId id="362" r:id="rId98"/>
    <p:sldId id="363" r:id="rId99"/>
    <p:sldId id="364" r:id="rId100"/>
    <p:sldId id="365" r:id="rId101"/>
    <p:sldId id="366" r:id="rId102"/>
    <p:sldId id="367" r:id="rId103"/>
    <p:sldId id="368" r:id="rId104"/>
    <p:sldId id="369" r:id="rId105"/>
    <p:sldId id="372" r:id="rId106"/>
    <p:sldId id="370" r:id="rId107"/>
    <p:sldId id="371" r:id="rId108"/>
    <p:sldId id="302" r:id="rId109"/>
    <p:sldId id="373" r:id="rId110"/>
    <p:sldId id="375" r:id="rId111"/>
    <p:sldId id="374" r:id="rId112"/>
    <p:sldId id="376" r:id="rId113"/>
    <p:sldId id="377" r:id="rId114"/>
    <p:sldId id="378" r:id="rId115"/>
    <p:sldId id="379" r:id="rId116"/>
    <p:sldId id="380" r:id="rId117"/>
    <p:sldId id="381" r:id="rId118"/>
    <p:sldId id="382" r:id="rId119"/>
    <p:sldId id="383" r:id="rId120"/>
    <p:sldId id="384" r:id="rId121"/>
    <p:sldId id="289" r:id="rId122"/>
    <p:sldId id="290" r:id="rId1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2" autoAdjust="0"/>
    <p:restoredTop sz="94617" autoAdjust="0"/>
  </p:normalViewPr>
  <p:slideViewPr>
    <p:cSldViewPr>
      <p:cViewPr varScale="1">
        <p:scale>
          <a:sx n="43" d="100"/>
          <a:sy n="43" d="100"/>
        </p:scale>
        <p:origin x="126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869B5D-0B4A-405B-98F6-0BC03347772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27EE2CFC-9241-41EB-9A73-C1E37CD09A9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РЕЧЬ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F91C95FE-3152-47A7-B00C-3C548E1674AC}" type="parTrans" cxnId="{B0030C1A-AC9F-4198-A1C9-B9132CE659C1}">
      <dgm:prSet/>
      <dgm:spPr/>
    </dgm:pt>
    <dgm:pt modelId="{D72892BF-21C8-4311-8468-E325B6B96A20}" type="sibTrans" cxnId="{B0030C1A-AC9F-4198-A1C9-B9132CE659C1}">
      <dgm:prSet/>
      <dgm:spPr/>
    </dgm:pt>
    <dgm:pt modelId="{21FCD6B4-98A6-4361-B135-6A7335039E7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Устная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1F1D468-8692-442E-9793-52B981ECC830}" type="parTrans" cxnId="{8CE6ECC7-1717-4521-BC77-FE3CAFD3E440}">
      <dgm:prSet/>
      <dgm:spPr/>
    </dgm:pt>
    <dgm:pt modelId="{07909D88-EE67-4A0C-9FE2-215B282565FD}" type="sibTrans" cxnId="{8CE6ECC7-1717-4521-BC77-FE3CAFD3E440}">
      <dgm:prSet/>
      <dgm:spPr/>
    </dgm:pt>
    <dgm:pt modelId="{F2EF6761-570C-43C0-92A1-4B8406D4C21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Письменная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495C37E-D6F5-47A9-AA68-09A4E2D12224}" type="parTrans" cxnId="{10D40536-5584-4F11-AA8E-2FCD1417946D}">
      <dgm:prSet/>
      <dgm:spPr/>
    </dgm:pt>
    <dgm:pt modelId="{7BF7C622-6C1D-4219-84D2-682685587954}" type="sibTrans" cxnId="{10D40536-5584-4F11-AA8E-2FCD1417946D}">
      <dgm:prSet/>
      <dgm:spPr/>
    </dgm:pt>
    <dgm:pt modelId="{79642347-FAE1-4B95-ACF8-7FCACA745303}" type="pres">
      <dgm:prSet presAssocID="{BF869B5D-0B4A-405B-98F6-0BC0334777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28C460-D82D-44BD-B91A-443E0755A320}" type="pres">
      <dgm:prSet presAssocID="{27EE2CFC-9241-41EB-9A73-C1E37CD09A99}" presName="hierRoot1" presStyleCnt="0">
        <dgm:presLayoutVars>
          <dgm:hierBranch/>
        </dgm:presLayoutVars>
      </dgm:prSet>
      <dgm:spPr/>
    </dgm:pt>
    <dgm:pt modelId="{90359A94-6DA5-4F30-8666-C4BA3E224325}" type="pres">
      <dgm:prSet presAssocID="{27EE2CFC-9241-41EB-9A73-C1E37CD09A99}" presName="rootComposite1" presStyleCnt="0"/>
      <dgm:spPr/>
    </dgm:pt>
    <dgm:pt modelId="{EA49FEA9-C3AC-4A00-9596-66E315F0BEEF}" type="pres">
      <dgm:prSet presAssocID="{27EE2CFC-9241-41EB-9A73-C1E37CD09A99}" presName="rootText1" presStyleLbl="node0" presStyleIdx="0" presStyleCnt="1">
        <dgm:presLayoutVars>
          <dgm:chPref val="3"/>
        </dgm:presLayoutVars>
      </dgm:prSet>
      <dgm:spPr/>
    </dgm:pt>
    <dgm:pt modelId="{3D194CEB-005A-4E08-A2C5-63ACDC2527C2}" type="pres">
      <dgm:prSet presAssocID="{27EE2CFC-9241-41EB-9A73-C1E37CD09A99}" presName="rootConnector1" presStyleLbl="node1" presStyleIdx="0" presStyleCnt="0"/>
      <dgm:spPr/>
    </dgm:pt>
    <dgm:pt modelId="{A4FE6BA2-B6FF-4F20-8E4F-4B696A907876}" type="pres">
      <dgm:prSet presAssocID="{27EE2CFC-9241-41EB-9A73-C1E37CD09A99}" presName="hierChild2" presStyleCnt="0"/>
      <dgm:spPr/>
    </dgm:pt>
    <dgm:pt modelId="{1C63F1F6-1068-4F7F-B1AA-1F2862E02476}" type="pres">
      <dgm:prSet presAssocID="{E1F1D468-8692-442E-9793-52B981ECC830}" presName="Name35" presStyleLbl="parChTrans1D2" presStyleIdx="0" presStyleCnt="2"/>
      <dgm:spPr/>
    </dgm:pt>
    <dgm:pt modelId="{633D992E-F2C0-4F67-A62E-8DDA9F8C87BD}" type="pres">
      <dgm:prSet presAssocID="{21FCD6B4-98A6-4361-B135-6A7335039E71}" presName="hierRoot2" presStyleCnt="0">
        <dgm:presLayoutVars>
          <dgm:hierBranch/>
        </dgm:presLayoutVars>
      </dgm:prSet>
      <dgm:spPr/>
    </dgm:pt>
    <dgm:pt modelId="{F811436A-0253-4D94-B45F-CC49EE5921C2}" type="pres">
      <dgm:prSet presAssocID="{21FCD6B4-98A6-4361-B135-6A7335039E71}" presName="rootComposite" presStyleCnt="0"/>
      <dgm:spPr/>
    </dgm:pt>
    <dgm:pt modelId="{7D05D48F-C35A-4B7E-B4EF-D772078AF77B}" type="pres">
      <dgm:prSet presAssocID="{21FCD6B4-98A6-4361-B135-6A7335039E71}" presName="rootText" presStyleLbl="node2" presStyleIdx="0" presStyleCnt="2">
        <dgm:presLayoutVars>
          <dgm:chPref val="3"/>
        </dgm:presLayoutVars>
      </dgm:prSet>
      <dgm:spPr/>
    </dgm:pt>
    <dgm:pt modelId="{0E85B4DC-567E-4AC5-B367-27D661075E17}" type="pres">
      <dgm:prSet presAssocID="{21FCD6B4-98A6-4361-B135-6A7335039E71}" presName="rootConnector" presStyleLbl="node2" presStyleIdx="0" presStyleCnt="2"/>
      <dgm:spPr/>
    </dgm:pt>
    <dgm:pt modelId="{A3551B35-4CBC-49B3-A0D0-6836AAAF7B7D}" type="pres">
      <dgm:prSet presAssocID="{21FCD6B4-98A6-4361-B135-6A7335039E71}" presName="hierChild4" presStyleCnt="0"/>
      <dgm:spPr/>
    </dgm:pt>
    <dgm:pt modelId="{B18A5ED0-E807-46C1-A2A6-E10900460EA0}" type="pres">
      <dgm:prSet presAssocID="{21FCD6B4-98A6-4361-B135-6A7335039E71}" presName="hierChild5" presStyleCnt="0"/>
      <dgm:spPr/>
    </dgm:pt>
    <dgm:pt modelId="{B64B8382-7B66-45E5-A733-D0B30135503C}" type="pres">
      <dgm:prSet presAssocID="{A495C37E-D6F5-47A9-AA68-09A4E2D12224}" presName="Name35" presStyleLbl="parChTrans1D2" presStyleIdx="1" presStyleCnt="2"/>
      <dgm:spPr/>
    </dgm:pt>
    <dgm:pt modelId="{CF5A5514-C550-4408-ABC6-8C0DCD823773}" type="pres">
      <dgm:prSet presAssocID="{F2EF6761-570C-43C0-92A1-4B8406D4C21F}" presName="hierRoot2" presStyleCnt="0">
        <dgm:presLayoutVars>
          <dgm:hierBranch/>
        </dgm:presLayoutVars>
      </dgm:prSet>
      <dgm:spPr/>
    </dgm:pt>
    <dgm:pt modelId="{D9E37EB0-907D-4764-80BC-848F9067BD9D}" type="pres">
      <dgm:prSet presAssocID="{F2EF6761-570C-43C0-92A1-4B8406D4C21F}" presName="rootComposite" presStyleCnt="0"/>
      <dgm:spPr/>
    </dgm:pt>
    <dgm:pt modelId="{A88D9A06-1D30-4589-9190-7B3925A4FB0A}" type="pres">
      <dgm:prSet presAssocID="{F2EF6761-570C-43C0-92A1-4B8406D4C21F}" presName="rootText" presStyleLbl="node2" presStyleIdx="1" presStyleCnt="2">
        <dgm:presLayoutVars>
          <dgm:chPref val="3"/>
        </dgm:presLayoutVars>
      </dgm:prSet>
      <dgm:spPr/>
    </dgm:pt>
    <dgm:pt modelId="{37E7F04C-C5CC-4B1C-BC1D-3556FC5E5BD3}" type="pres">
      <dgm:prSet presAssocID="{F2EF6761-570C-43C0-92A1-4B8406D4C21F}" presName="rootConnector" presStyleLbl="node2" presStyleIdx="1" presStyleCnt="2"/>
      <dgm:spPr/>
    </dgm:pt>
    <dgm:pt modelId="{F079A126-011F-4A75-B8B2-269B40970B12}" type="pres">
      <dgm:prSet presAssocID="{F2EF6761-570C-43C0-92A1-4B8406D4C21F}" presName="hierChild4" presStyleCnt="0"/>
      <dgm:spPr/>
    </dgm:pt>
    <dgm:pt modelId="{C17F8D0E-AF93-4172-8A76-ED937359E74E}" type="pres">
      <dgm:prSet presAssocID="{F2EF6761-570C-43C0-92A1-4B8406D4C21F}" presName="hierChild5" presStyleCnt="0"/>
      <dgm:spPr/>
    </dgm:pt>
    <dgm:pt modelId="{477B4E71-0482-488C-9E4B-69D62F9E993F}" type="pres">
      <dgm:prSet presAssocID="{27EE2CFC-9241-41EB-9A73-C1E37CD09A99}" presName="hierChild3" presStyleCnt="0"/>
      <dgm:spPr/>
    </dgm:pt>
  </dgm:ptLst>
  <dgm:cxnLst>
    <dgm:cxn modelId="{8E59E857-5C24-49F6-94B6-58C353628624}" type="presOf" srcId="{27EE2CFC-9241-41EB-9A73-C1E37CD09A99}" destId="{EA49FEA9-C3AC-4A00-9596-66E315F0BEEF}" srcOrd="0" destOrd="0" presId="urn:microsoft.com/office/officeart/2005/8/layout/orgChart1"/>
    <dgm:cxn modelId="{10D40536-5584-4F11-AA8E-2FCD1417946D}" srcId="{27EE2CFC-9241-41EB-9A73-C1E37CD09A99}" destId="{F2EF6761-570C-43C0-92A1-4B8406D4C21F}" srcOrd="1" destOrd="0" parTransId="{A495C37E-D6F5-47A9-AA68-09A4E2D12224}" sibTransId="{7BF7C622-6C1D-4219-84D2-682685587954}"/>
    <dgm:cxn modelId="{8E92BDAD-D2BC-4468-A509-2C605805FDA2}" type="presOf" srcId="{BF869B5D-0B4A-405B-98F6-0BC033477725}" destId="{79642347-FAE1-4B95-ACF8-7FCACA745303}" srcOrd="0" destOrd="0" presId="urn:microsoft.com/office/officeart/2005/8/layout/orgChart1"/>
    <dgm:cxn modelId="{561A4C0C-1D59-44EA-9A2F-1EF2AC2ED0B8}" type="presOf" srcId="{F2EF6761-570C-43C0-92A1-4B8406D4C21F}" destId="{A88D9A06-1D30-4589-9190-7B3925A4FB0A}" srcOrd="0" destOrd="0" presId="urn:microsoft.com/office/officeart/2005/8/layout/orgChart1"/>
    <dgm:cxn modelId="{B0030C1A-AC9F-4198-A1C9-B9132CE659C1}" srcId="{BF869B5D-0B4A-405B-98F6-0BC033477725}" destId="{27EE2CFC-9241-41EB-9A73-C1E37CD09A99}" srcOrd="0" destOrd="0" parTransId="{F91C95FE-3152-47A7-B00C-3C548E1674AC}" sibTransId="{D72892BF-21C8-4311-8468-E325B6B96A20}"/>
    <dgm:cxn modelId="{FBBFA639-247C-4130-80DF-2BA2DE8CA3A9}" type="presOf" srcId="{F2EF6761-570C-43C0-92A1-4B8406D4C21F}" destId="{37E7F04C-C5CC-4B1C-BC1D-3556FC5E5BD3}" srcOrd="1" destOrd="0" presId="urn:microsoft.com/office/officeart/2005/8/layout/orgChart1"/>
    <dgm:cxn modelId="{6CCEFF48-0276-42D7-9FF9-7CBD7ED552FF}" type="presOf" srcId="{A495C37E-D6F5-47A9-AA68-09A4E2D12224}" destId="{B64B8382-7B66-45E5-A733-D0B30135503C}" srcOrd="0" destOrd="0" presId="urn:microsoft.com/office/officeart/2005/8/layout/orgChart1"/>
    <dgm:cxn modelId="{E14BBA0E-5D83-4E81-899E-0B9CDB68BAE7}" type="presOf" srcId="{21FCD6B4-98A6-4361-B135-6A7335039E71}" destId="{0E85B4DC-567E-4AC5-B367-27D661075E17}" srcOrd="1" destOrd="0" presId="urn:microsoft.com/office/officeart/2005/8/layout/orgChart1"/>
    <dgm:cxn modelId="{570D1F88-E912-4F3C-B218-9BA86A5365EB}" type="presOf" srcId="{E1F1D468-8692-442E-9793-52B981ECC830}" destId="{1C63F1F6-1068-4F7F-B1AA-1F2862E02476}" srcOrd="0" destOrd="0" presId="urn:microsoft.com/office/officeart/2005/8/layout/orgChart1"/>
    <dgm:cxn modelId="{8CE6ECC7-1717-4521-BC77-FE3CAFD3E440}" srcId="{27EE2CFC-9241-41EB-9A73-C1E37CD09A99}" destId="{21FCD6B4-98A6-4361-B135-6A7335039E71}" srcOrd="0" destOrd="0" parTransId="{E1F1D468-8692-442E-9793-52B981ECC830}" sibTransId="{07909D88-EE67-4A0C-9FE2-215B282565FD}"/>
    <dgm:cxn modelId="{CEB95BFE-9063-4020-BE16-039B4F3F88BD}" type="presOf" srcId="{21FCD6B4-98A6-4361-B135-6A7335039E71}" destId="{7D05D48F-C35A-4B7E-B4EF-D772078AF77B}" srcOrd="0" destOrd="0" presId="urn:microsoft.com/office/officeart/2005/8/layout/orgChart1"/>
    <dgm:cxn modelId="{82CE9CEC-7725-4B33-838D-23567762589E}" type="presOf" srcId="{27EE2CFC-9241-41EB-9A73-C1E37CD09A99}" destId="{3D194CEB-005A-4E08-A2C5-63ACDC2527C2}" srcOrd="1" destOrd="0" presId="urn:microsoft.com/office/officeart/2005/8/layout/orgChart1"/>
    <dgm:cxn modelId="{369F3657-C63B-4E18-BB88-B8144CF0ED6C}" type="presParOf" srcId="{79642347-FAE1-4B95-ACF8-7FCACA745303}" destId="{5F28C460-D82D-44BD-B91A-443E0755A320}" srcOrd="0" destOrd="0" presId="urn:microsoft.com/office/officeart/2005/8/layout/orgChart1"/>
    <dgm:cxn modelId="{C9D681F0-22ED-495A-B592-F6F68CB1529D}" type="presParOf" srcId="{5F28C460-D82D-44BD-B91A-443E0755A320}" destId="{90359A94-6DA5-4F30-8666-C4BA3E224325}" srcOrd="0" destOrd="0" presId="urn:microsoft.com/office/officeart/2005/8/layout/orgChart1"/>
    <dgm:cxn modelId="{4776715B-FA53-472C-AE32-2C83FA33B4C3}" type="presParOf" srcId="{90359A94-6DA5-4F30-8666-C4BA3E224325}" destId="{EA49FEA9-C3AC-4A00-9596-66E315F0BEEF}" srcOrd="0" destOrd="0" presId="urn:microsoft.com/office/officeart/2005/8/layout/orgChart1"/>
    <dgm:cxn modelId="{100C12E0-C7E0-4DBA-A3DB-8D26C4DB67A2}" type="presParOf" srcId="{90359A94-6DA5-4F30-8666-C4BA3E224325}" destId="{3D194CEB-005A-4E08-A2C5-63ACDC2527C2}" srcOrd="1" destOrd="0" presId="urn:microsoft.com/office/officeart/2005/8/layout/orgChart1"/>
    <dgm:cxn modelId="{FA7CFFEB-6C0C-4EAE-A2A0-E54DD754AA9C}" type="presParOf" srcId="{5F28C460-D82D-44BD-B91A-443E0755A320}" destId="{A4FE6BA2-B6FF-4F20-8E4F-4B696A907876}" srcOrd="1" destOrd="0" presId="urn:microsoft.com/office/officeart/2005/8/layout/orgChart1"/>
    <dgm:cxn modelId="{263F5174-C8A5-485D-9C78-A984CB4E57F3}" type="presParOf" srcId="{A4FE6BA2-B6FF-4F20-8E4F-4B696A907876}" destId="{1C63F1F6-1068-4F7F-B1AA-1F2862E02476}" srcOrd="0" destOrd="0" presId="urn:microsoft.com/office/officeart/2005/8/layout/orgChart1"/>
    <dgm:cxn modelId="{C924A772-EF7C-4DE3-A5EB-0757AD24E235}" type="presParOf" srcId="{A4FE6BA2-B6FF-4F20-8E4F-4B696A907876}" destId="{633D992E-F2C0-4F67-A62E-8DDA9F8C87BD}" srcOrd="1" destOrd="0" presId="urn:microsoft.com/office/officeart/2005/8/layout/orgChart1"/>
    <dgm:cxn modelId="{774069DD-DC43-425D-BAAC-5D60D4E18F49}" type="presParOf" srcId="{633D992E-F2C0-4F67-A62E-8DDA9F8C87BD}" destId="{F811436A-0253-4D94-B45F-CC49EE5921C2}" srcOrd="0" destOrd="0" presId="urn:microsoft.com/office/officeart/2005/8/layout/orgChart1"/>
    <dgm:cxn modelId="{CEE4A95C-30AF-4158-BE87-F22FF1C53736}" type="presParOf" srcId="{F811436A-0253-4D94-B45F-CC49EE5921C2}" destId="{7D05D48F-C35A-4B7E-B4EF-D772078AF77B}" srcOrd="0" destOrd="0" presId="urn:microsoft.com/office/officeart/2005/8/layout/orgChart1"/>
    <dgm:cxn modelId="{44909D4D-F519-4BB8-941D-EDFF8F3B608E}" type="presParOf" srcId="{F811436A-0253-4D94-B45F-CC49EE5921C2}" destId="{0E85B4DC-567E-4AC5-B367-27D661075E17}" srcOrd="1" destOrd="0" presId="urn:microsoft.com/office/officeart/2005/8/layout/orgChart1"/>
    <dgm:cxn modelId="{B6D5D566-0F5C-4B38-B885-600592421FB4}" type="presParOf" srcId="{633D992E-F2C0-4F67-A62E-8DDA9F8C87BD}" destId="{A3551B35-4CBC-49B3-A0D0-6836AAAF7B7D}" srcOrd="1" destOrd="0" presId="urn:microsoft.com/office/officeart/2005/8/layout/orgChart1"/>
    <dgm:cxn modelId="{9F1044DB-5011-49C3-8C58-24C51118F242}" type="presParOf" srcId="{633D992E-F2C0-4F67-A62E-8DDA9F8C87BD}" destId="{B18A5ED0-E807-46C1-A2A6-E10900460EA0}" srcOrd="2" destOrd="0" presId="urn:microsoft.com/office/officeart/2005/8/layout/orgChart1"/>
    <dgm:cxn modelId="{25B8357C-B0FD-47A8-B489-26987736AEB9}" type="presParOf" srcId="{A4FE6BA2-B6FF-4F20-8E4F-4B696A907876}" destId="{B64B8382-7B66-45E5-A733-D0B30135503C}" srcOrd="2" destOrd="0" presId="urn:microsoft.com/office/officeart/2005/8/layout/orgChart1"/>
    <dgm:cxn modelId="{AA73FA1F-EA37-4189-AE34-864216E366D5}" type="presParOf" srcId="{A4FE6BA2-B6FF-4F20-8E4F-4B696A907876}" destId="{CF5A5514-C550-4408-ABC6-8C0DCD823773}" srcOrd="3" destOrd="0" presId="urn:microsoft.com/office/officeart/2005/8/layout/orgChart1"/>
    <dgm:cxn modelId="{2FC5F2B1-B392-4184-8DEF-204F5CF1D40E}" type="presParOf" srcId="{CF5A5514-C550-4408-ABC6-8C0DCD823773}" destId="{D9E37EB0-907D-4764-80BC-848F9067BD9D}" srcOrd="0" destOrd="0" presId="urn:microsoft.com/office/officeart/2005/8/layout/orgChart1"/>
    <dgm:cxn modelId="{2D725B6A-47CB-47D9-87A5-95C4FB57AFDF}" type="presParOf" srcId="{D9E37EB0-907D-4764-80BC-848F9067BD9D}" destId="{A88D9A06-1D30-4589-9190-7B3925A4FB0A}" srcOrd="0" destOrd="0" presId="urn:microsoft.com/office/officeart/2005/8/layout/orgChart1"/>
    <dgm:cxn modelId="{A4CC955A-7C51-4741-8D3F-86200A7B3D51}" type="presParOf" srcId="{D9E37EB0-907D-4764-80BC-848F9067BD9D}" destId="{37E7F04C-C5CC-4B1C-BC1D-3556FC5E5BD3}" srcOrd="1" destOrd="0" presId="urn:microsoft.com/office/officeart/2005/8/layout/orgChart1"/>
    <dgm:cxn modelId="{E0C0AF82-014D-450F-8ACB-2C3209AF0DBA}" type="presParOf" srcId="{CF5A5514-C550-4408-ABC6-8C0DCD823773}" destId="{F079A126-011F-4A75-B8B2-269B40970B12}" srcOrd="1" destOrd="0" presId="urn:microsoft.com/office/officeart/2005/8/layout/orgChart1"/>
    <dgm:cxn modelId="{C4D9969E-69E5-4DFF-8403-E8FA670F08B2}" type="presParOf" srcId="{CF5A5514-C550-4408-ABC6-8C0DCD823773}" destId="{C17F8D0E-AF93-4172-8A76-ED937359E74E}" srcOrd="2" destOrd="0" presId="urn:microsoft.com/office/officeart/2005/8/layout/orgChart1"/>
    <dgm:cxn modelId="{1311955A-3837-4499-8D3C-CD99C3814B2E}" type="presParOf" srcId="{5F28C460-D82D-44BD-B91A-443E0755A320}" destId="{477B4E71-0482-488C-9E4B-69D62F9E993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7C583A-815C-4CCF-82D9-1D662420F0D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12C3893-37C7-409C-9A6C-714F77E002B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СТИЛИ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BFB7977-29A5-4D33-B6D9-15A7A5842021}" type="parTrans" cxnId="{EE886B9C-A5B4-46A0-AD1C-85224CF343FF}">
      <dgm:prSet/>
      <dgm:spPr/>
    </dgm:pt>
    <dgm:pt modelId="{5CD91EAC-D5CD-4DCC-B6FA-10377408126F}" type="sibTrans" cxnId="{EE886B9C-A5B4-46A0-AD1C-85224CF343FF}">
      <dgm:prSet/>
      <dgm:spPr/>
    </dgm:pt>
    <dgm:pt modelId="{0A60013D-D865-435F-B813-9C4FB1D40F6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Художеств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FEEAB08-EEA4-4CF6-B717-587E13D91215}" type="parTrans" cxnId="{75ABD7CE-0963-4037-9900-46A95522AD93}">
      <dgm:prSet/>
      <dgm:spPr/>
    </dgm:pt>
    <dgm:pt modelId="{960A7AD7-EE22-4C6C-8697-7EEE1B35D860}" type="sibTrans" cxnId="{75ABD7CE-0963-4037-9900-46A95522AD93}">
      <dgm:prSet/>
      <dgm:spPr/>
    </dgm:pt>
    <dgm:pt modelId="{E66BACFA-C30E-4D1B-A51C-ABF47709665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Научный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93D1F4B-6DBB-48CA-90F6-30DCABDCF178}" type="parTrans" cxnId="{4354DCA6-960D-4592-B461-D0DB6A2E98AE}">
      <dgm:prSet/>
      <dgm:spPr/>
    </dgm:pt>
    <dgm:pt modelId="{84492958-0E53-41BF-BE33-82837C9A74A5}" type="sibTrans" cxnId="{4354DCA6-960D-4592-B461-D0DB6A2E98AE}">
      <dgm:prSet/>
      <dgm:spPr/>
    </dgm:pt>
    <dgm:pt modelId="{E29FC4B4-DB48-484D-9FA3-3D6AE297A7B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Оф.-деловой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A24C790-33A2-4102-BE73-37B122735A4D}" type="parTrans" cxnId="{366A0329-FAB0-4E35-B4C7-B5BA13BD0C63}">
      <dgm:prSet/>
      <dgm:spPr/>
    </dgm:pt>
    <dgm:pt modelId="{71412C69-246D-4CEC-AA3B-236B94137607}" type="sibTrans" cxnId="{366A0329-FAB0-4E35-B4C7-B5BA13BD0C63}">
      <dgm:prSet/>
      <dgm:spPr/>
    </dgm:pt>
    <dgm:pt modelId="{07ED3A9E-C1FC-41EB-A13D-A05E95A1180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Публицистич.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8E1C14B-BE1F-4B11-94B5-37FF0ECCFB4F}" type="parTrans" cxnId="{847B3D12-2FB6-47F7-B9FF-8056A31143CF}">
      <dgm:prSet/>
      <dgm:spPr/>
    </dgm:pt>
    <dgm:pt modelId="{66C4287B-DF04-4F07-954A-3ADD7774DC8F}" type="sibTrans" cxnId="{847B3D12-2FB6-47F7-B9FF-8056A31143CF}">
      <dgm:prSet/>
      <dgm:spPr/>
    </dgm:pt>
    <dgm:pt modelId="{84AC78E9-FC10-48BA-960C-FA9C2720BFA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Разговорный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08868D0A-1798-40C1-A184-07207D33A948}" type="parTrans" cxnId="{C2B18782-8EE1-4DFF-A244-619FC43D10AA}">
      <dgm:prSet/>
      <dgm:spPr/>
    </dgm:pt>
    <dgm:pt modelId="{44042E8F-3DCB-4514-B130-F42C2C1A677D}" type="sibTrans" cxnId="{C2B18782-8EE1-4DFF-A244-619FC43D10AA}">
      <dgm:prSet/>
      <dgm:spPr/>
    </dgm:pt>
    <dgm:pt modelId="{CCBDE73C-FEB4-427D-BE82-B80C364CFE76}" type="pres">
      <dgm:prSet presAssocID="{DF7C583A-815C-4CCF-82D9-1D662420F0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4431B36-543E-4CC5-B9D4-BD70F60F8D2C}" type="pres">
      <dgm:prSet presAssocID="{512C3893-37C7-409C-9A6C-714F77E002BE}" presName="hierRoot1" presStyleCnt="0">
        <dgm:presLayoutVars>
          <dgm:hierBranch/>
        </dgm:presLayoutVars>
      </dgm:prSet>
      <dgm:spPr/>
    </dgm:pt>
    <dgm:pt modelId="{17BE479E-9F51-4220-AB15-790FCF3F7BEE}" type="pres">
      <dgm:prSet presAssocID="{512C3893-37C7-409C-9A6C-714F77E002BE}" presName="rootComposite1" presStyleCnt="0"/>
      <dgm:spPr/>
    </dgm:pt>
    <dgm:pt modelId="{1E51A116-324F-4B54-A191-5425EA0A897D}" type="pres">
      <dgm:prSet presAssocID="{512C3893-37C7-409C-9A6C-714F77E002BE}" presName="rootText1" presStyleLbl="node0" presStyleIdx="0" presStyleCnt="1">
        <dgm:presLayoutVars>
          <dgm:chPref val="3"/>
        </dgm:presLayoutVars>
      </dgm:prSet>
      <dgm:spPr/>
    </dgm:pt>
    <dgm:pt modelId="{6E8FCFB1-09F7-40E6-B502-A753F0622A7A}" type="pres">
      <dgm:prSet presAssocID="{512C3893-37C7-409C-9A6C-714F77E002BE}" presName="rootConnector1" presStyleLbl="node1" presStyleIdx="0" presStyleCnt="0"/>
      <dgm:spPr/>
    </dgm:pt>
    <dgm:pt modelId="{199A6A24-313D-4B5B-9DF6-1B4E2043D480}" type="pres">
      <dgm:prSet presAssocID="{512C3893-37C7-409C-9A6C-714F77E002BE}" presName="hierChild2" presStyleCnt="0"/>
      <dgm:spPr/>
    </dgm:pt>
    <dgm:pt modelId="{882EB8D1-33AC-42CA-8AEA-A4D03DC9B3E4}" type="pres">
      <dgm:prSet presAssocID="{AFEEAB08-EEA4-4CF6-B717-587E13D91215}" presName="Name35" presStyleLbl="parChTrans1D2" presStyleIdx="0" presStyleCnt="5"/>
      <dgm:spPr/>
    </dgm:pt>
    <dgm:pt modelId="{B183090B-6BB3-4D9E-B51F-8573D93B5E34}" type="pres">
      <dgm:prSet presAssocID="{0A60013D-D865-435F-B813-9C4FB1D40F6E}" presName="hierRoot2" presStyleCnt="0">
        <dgm:presLayoutVars>
          <dgm:hierBranch/>
        </dgm:presLayoutVars>
      </dgm:prSet>
      <dgm:spPr/>
    </dgm:pt>
    <dgm:pt modelId="{A8567E42-0ABA-434A-B7D7-86173F501E5B}" type="pres">
      <dgm:prSet presAssocID="{0A60013D-D865-435F-B813-9C4FB1D40F6E}" presName="rootComposite" presStyleCnt="0"/>
      <dgm:spPr/>
    </dgm:pt>
    <dgm:pt modelId="{A8CC7E19-B0ED-4400-978F-AF96A9AE79A0}" type="pres">
      <dgm:prSet presAssocID="{0A60013D-D865-435F-B813-9C4FB1D40F6E}" presName="rootText" presStyleLbl="node2" presStyleIdx="0" presStyleCnt="5">
        <dgm:presLayoutVars>
          <dgm:chPref val="3"/>
        </dgm:presLayoutVars>
      </dgm:prSet>
      <dgm:spPr/>
    </dgm:pt>
    <dgm:pt modelId="{5707ED54-6305-4461-BB7C-6193B4157CE1}" type="pres">
      <dgm:prSet presAssocID="{0A60013D-D865-435F-B813-9C4FB1D40F6E}" presName="rootConnector" presStyleLbl="node2" presStyleIdx="0" presStyleCnt="5"/>
      <dgm:spPr/>
    </dgm:pt>
    <dgm:pt modelId="{3AE72ECB-9F0E-4471-8036-E7F89326303E}" type="pres">
      <dgm:prSet presAssocID="{0A60013D-D865-435F-B813-9C4FB1D40F6E}" presName="hierChild4" presStyleCnt="0"/>
      <dgm:spPr/>
    </dgm:pt>
    <dgm:pt modelId="{56636A27-7D13-405B-A217-90B6D04C3772}" type="pres">
      <dgm:prSet presAssocID="{0A60013D-D865-435F-B813-9C4FB1D40F6E}" presName="hierChild5" presStyleCnt="0"/>
      <dgm:spPr/>
    </dgm:pt>
    <dgm:pt modelId="{DAA3EF69-0BBD-4393-8E66-0E734975F7C6}" type="pres">
      <dgm:prSet presAssocID="{893D1F4B-6DBB-48CA-90F6-30DCABDCF178}" presName="Name35" presStyleLbl="parChTrans1D2" presStyleIdx="1" presStyleCnt="5"/>
      <dgm:spPr/>
    </dgm:pt>
    <dgm:pt modelId="{FE824F8F-0DC6-4B7F-BC0D-D20513CF48C7}" type="pres">
      <dgm:prSet presAssocID="{E66BACFA-C30E-4D1B-A51C-ABF477096656}" presName="hierRoot2" presStyleCnt="0">
        <dgm:presLayoutVars>
          <dgm:hierBranch/>
        </dgm:presLayoutVars>
      </dgm:prSet>
      <dgm:spPr/>
    </dgm:pt>
    <dgm:pt modelId="{99952A4B-AD5C-4A13-8B25-01CD95918E95}" type="pres">
      <dgm:prSet presAssocID="{E66BACFA-C30E-4D1B-A51C-ABF477096656}" presName="rootComposite" presStyleCnt="0"/>
      <dgm:spPr/>
    </dgm:pt>
    <dgm:pt modelId="{65402E6A-B47D-473A-A41D-3BEF80D3B84C}" type="pres">
      <dgm:prSet presAssocID="{E66BACFA-C30E-4D1B-A51C-ABF477096656}" presName="rootText" presStyleLbl="node2" presStyleIdx="1" presStyleCnt="5">
        <dgm:presLayoutVars>
          <dgm:chPref val="3"/>
        </dgm:presLayoutVars>
      </dgm:prSet>
      <dgm:spPr/>
    </dgm:pt>
    <dgm:pt modelId="{11BC1D1E-BD81-49A5-B0D1-C763BF1A023D}" type="pres">
      <dgm:prSet presAssocID="{E66BACFA-C30E-4D1B-A51C-ABF477096656}" presName="rootConnector" presStyleLbl="node2" presStyleIdx="1" presStyleCnt="5"/>
      <dgm:spPr/>
    </dgm:pt>
    <dgm:pt modelId="{7C138503-537A-41B1-AF8E-6BA0EE70500F}" type="pres">
      <dgm:prSet presAssocID="{E66BACFA-C30E-4D1B-A51C-ABF477096656}" presName="hierChild4" presStyleCnt="0"/>
      <dgm:spPr/>
    </dgm:pt>
    <dgm:pt modelId="{A225AF3F-CA1E-479B-B41B-DBAB95501965}" type="pres">
      <dgm:prSet presAssocID="{E66BACFA-C30E-4D1B-A51C-ABF477096656}" presName="hierChild5" presStyleCnt="0"/>
      <dgm:spPr/>
    </dgm:pt>
    <dgm:pt modelId="{E01339E0-2339-41A8-8BCC-1773BC63B312}" type="pres">
      <dgm:prSet presAssocID="{1A24C790-33A2-4102-BE73-37B122735A4D}" presName="Name35" presStyleLbl="parChTrans1D2" presStyleIdx="2" presStyleCnt="5"/>
      <dgm:spPr/>
    </dgm:pt>
    <dgm:pt modelId="{B749F669-0B02-4293-BC7D-723796D5AF14}" type="pres">
      <dgm:prSet presAssocID="{E29FC4B4-DB48-484D-9FA3-3D6AE297A7B5}" presName="hierRoot2" presStyleCnt="0">
        <dgm:presLayoutVars>
          <dgm:hierBranch/>
        </dgm:presLayoutVars>
      </dgm:prSet>
      <dgm:spPr/>
    </dgm:pt>
    <dgm:pt modelId="{82ABD1B8-48DE-4229-B9B1-6A470A4C402E}" type="pres">
      <dgm:prSet presAssocID="{E29FC4B4-DB48-484D-9FA3-3D6AE297A7B5}" presName="rootComposite" presStyleCnt="0"/>
      <dgm:spPr/>
    </dgm:pt>
    <dgm:pt modelId="{8377FDFE-C80F-45B1-8922-F15BDB983E52}" type="pres">
      <dgm:prSet presAssocID="{E29FC4B4-DB48-484D-9FA3-3D6AE297A7B5}" presName="rootText" presStyleLbl="node2" presStyleIdx="2" presStyleCnt="5">
        <dgm:presLayoutVars>
          <dgm:chPref val="3"/>
        </dgm:presLayoutVars>
      </dgm:prSet>
      <dgm:spPr/>
    </dgm:pt>
    <dgm:pt modelId="{FB6CB85B-08C8-46B7-827A-6FEE5E6C30BD}" type="pres">
      <dgm:prSet presAssocID="{E29FC4B4-DB48-484D-9FA3-3D6AE297A7B5}" presName="rootConnector" presStyleLbl="node2" presStyleIdx="2" presStyleCnt="5"/>
      <dgm:spPr/>
    </dgm:pt>
    <dgm:pt modelId="{3A6503FD-4745-491F-B770-9690D0B4B112}" type="pres">
      <dgm:prSet presAssocID="{E29FC4B4-DB48-484D-9FA3-3D6AE297A7B5}" presName="hierChild4" presStyleCnt="0"/>
      <dgm:spPr/>
    </dgm:pt>
    <dgm:pt modelId="{8CDDB830-09D8-40FA-8F2D-F3BAC6C73184}" type="pres">
      <dgm:prSet presAssocID="{E29FC4B4-DB48-484D-9FA3-3D6AE297A7B5}" presName="hierChild5" presStyleCnt="0"/>
      <dgm:spPr/>
    </dgm:pt>
    <dgm:pt modelId="{919DFBC3-FD0F-42BC-9E69-29C4716D3E4B}" type="pres">
      <dgm:prSet presAssocID="{D8E1C14B-BE1F-4B11-94B5-37FF0ECCFB4F}" presName="Name35" presStyleLbl="parChTrans1D2" presStyleIdx="3" presStyleCnt="5"/>
      <dgm:spPr/>
    </dgm:pt>
    <dgm:pt modelId="{35363C45-8E07-4D19-B433-6B7DB266571A}" type="pres">
      <dgm:prSet presAssocID="{07ED3A9E-C1FC-41EB-A13D-A05E95A1180D}" presName="hierRoot2" presStyleCnt="0">
        <dgm:presLayoutVars>
          <dgm:hierBranch/>
        </dgm:presLayoutVars>
      </dgm:prSet>
      <dgm:spPr/>
    </dgm:pt>
    <dgm:pt modelId="{0422A159-B123-46B9-BE9B-5120E42CF39B}" type="pres">
      <dgm:prSet presAssocID="{07ED3A9E-C1FC-41EB-A13D-A05E95A1180D}" presName="rootComposite" presStyleCnt="0"/>
      <dgm:spPr/>
    </dgm:pt>
    <dgm:pt modelId="{EE406373-4D59-4E65-B211-64DDB249A22D}" type="pres">
      <dgm:prSet presAssocID="{07ED3A9E-C1FC-41EB-A13D-A05E95A1180D}" presName="rootText" presStyleLbl="node2" presStyleIdx="3" presStyleCnt="5">
        <dgm:presLayoutVars>
          <dgm:chPref val="3"/>
        </dgm:presLayoutVars>
      </dgm:prSet>
      <dgm:spPr/>
    </dgm:pt>
    <dgm:pt modelId="{95B01490-F152-4B4E-A910-312CDEF7BC6E}" type="pres">
      <dgm:prSet presAssocID="{07ED3A9E-C1FC-41EB-A13D-A05E95A1180D}" presName="rootConnector" presStyleLbl="node2" presStyleIdx="3" presStyleCnt="5"/>
      <dgm:spPr/>
    </dgm:pt>
    <dgm:pt modelId="{3635F172-7845-411B-805E-EEDAAB4A0AE3}" type="pres">
      <dgm:prSet presAssocID="{07ED3A9E-C1FC-41EB-A13D-A05E95A1180D}" presName="hierChild4" presStyleCnt="0"/>
      <dgm:spPr/>
    </dgm:pt>
    <dgm:pt modelId="{FB8EC9F0-0E03-427B-A202-77DBCAE0CD53}" type="pres">
      <dgm:prSet presAssocID="{07ED3A9E-C1FC-41EB-A13D-A05E95A1180D}" presName="hierChild5" presStyleCnt="0"/>
      <dgm:spPr/>
    </dgm:pt>
    <dgm:pt modelId="{CCD5ECEB-9BAC-4604-BBBE-602BDB2DB527}" type="pres">
      <dgm:prSet presAssocID="{08868D0A-1798-40C1-A184-07207D33A948}" presName="Name35" presStyleLbl="parChTrans1D2" presStyleIdx="4" presStyleCnt="5"/>
      <dgm:spPr/>
    </dgm:pt>
    <dgm:pt modelId="{7E0AFBF2-17B7-4829-89CE-56A743390EED}" type="pres">
      <dgm:prSet presAssocID="{84AC78E9-FC10-48BA-960C-FA9C2720BFA0}" presName="hierRoot2" presStyleCnt="0">
        <dgm:presLayoutVars>
          <dgm:hierBranch/>
        </dgm:presLayoutVars>
      </dgm:prSet>
      <dgm:spPr/>
    </dgm:pt>
    <dgm:pt modelId="{24B168E5-F69F-4FFB-BCC1-3E21A787639E}" type="pres">
      <dgm:prSet presAssocID="{84AC78E9-FC10-48BA-960C-FA9C2720BFA0}" presName="rootComposite" presStyleCnt="0"/>
      <dgm:spPr/>
    </dgm:pt>
    <dgm:pt modelId="{4CE737D2-318E-4728-BFF4-423B792401D7}" type="pres">
      <dgm:prSet presAssocID="{84AC78E9-FC10-48BA-960C-FA9C2720BFA0}" presName="rootText" presStyleLbl="node2" presStyleIdx="4" presStyleCnt="5">
        <dgm:presLayoutVars>
          <dgm:chPref val="3"/>
        </dgm:presLayoutVars>
      </dgm:prSet>
      <dgm:spPr/>
    </dgm:pt>
    <dgm:pt modelId="{1A880C34-99B2-4EEB-9073-551611D4C664}" type="pres">
      <dgm:prSet presAssocID="{84AC78E9-FC10-48BA-960C-FA9C2720BFA0}" presName="rootConnector" presStyleLbl="node2" presStyleIdx="4" presStyleCnt="5"/>
      <dgm:spPr/>
    </dgm:pt>
    <dgm:pt modelId="{D50701B1-C685-49EF-957B-81B1364DB115}" type="pres">
      <dgm:prSet presAssocID="{84AC78E9-FC10-48BA-960C-FA9C2720BFA0}" presName="hierChild4" presStyleCnt="0"/>
      <dgm:spPr/>
    </dgm:pt>
    <dgm:pt modelId="{4815A678-C1ED-47DB-8D4A-6428A3BCA216}" type="pres">
      <dgm:prSet presAssocID="{84AC78E9-FC10-48BA-960C-FA9C2720BFA0}" presName="hierChild5" presStyleCnt="0"/>
      <dgm:spPr/>
    </dgm:pt>
    <dgm:pt modelId="{E4E2F6BC-B9EF-48E6-BDA5-67EFF4156B0A}" type="pres">
      <dgm:prSet presAssocID="{512C3893-37C7-409C-9A6C-714F77E002BE}" presName="hierChild3" presStyleCnt="0"/>
      <dgm:spPr/>
    </dgm:pt>
  </dgm:ptLst>
  <dgm:cxnLst>
    <dgm:cxn modelId="{6A194F25-7C01-4486-BADA-D37411BA153B}" type="presOf" srcId="{07ED3A9E-C1FC-41EB-A13D-A05E95A1180D}" destId="{95B01490-F152-4B4E-A910-312CDEF7BC6E}" srcOrd="1" destOrd="0" presId="urn:microsoft.com/office/officeart/2005/8/layout/orgChart1"/>
    <dgm:cxn modelId="{1FD56FB3-E416-4768-AC39-A6FE2C62BD6C}" type="presOf" srcId="{D8E1C14B-BE1F-4B11-94B5-37FF0ECCFB4F}" destId="{919DFBC3-FD0F-42BC-9E69-29C4716D3E4B}" srcOrd="0" destOrd="0" presId="urn:microsoft.com/office/officeart/2005/8/layout/orgChart1"/>
    <dgm:cxn modelId="{84145A43-B53A-478C-8537-D6A463B8579D}" type="presOf" srcId="{08868D0A-1798-40C1-A184-07207D33A948}" destId="{CCD5ECEB-9BAC-4604-BBBE-602BDB2DB527}" srcOrd="0" destOrd="0" presId="urn:microsoft.com/office/officeart/2005/8/layout/orgChart1"/>
    <dgm:cxn modelId="{EE886B9C-A5B4-46A0-AD1C-85224CF343FF}" srcId="{DF7C583A-815C-4CCF-82D9-1D662420F0DE}" destId="{512C3893-37C7-409C-9A6C-714F77E002BE}" srcOrd="0" destOrd="0" parTransId="{3BFB7977-29A5-4D33-B6D9-15A7A5842021}" sibTransId="{5CD91EAC-D5CD-4DCC-B6FA-10377408126F}"/>
    <dgm:cxn modelId="{847B3D12-2FB6-47F7-B9FF-8056A31143CF}" srcId="{512C3893-37C7-409C-9A6C-714F77E002BE}" destId="{07ED3A9E-C1FC-41EB-A13D-A05E95A1180D}" srcOrd="3" destOrd="0" parTransId="{D8E1C14B-BE1F-4B11-94B5-37FF0ECCFB4F}" sibTransId="{66C4287B-DF04-4F07-954A-3ADD7774DC8F}"/>
    <dgm:cxn modelId="{89E7CFE4-5CEC-44E8-8B16-AD6ED315D1F0}" type="presOf" srcId="{0A60013D-D865-435F-B813-9C4FB1D40F6E}" destId="{5707ED54-6305-4461-BB7C-6193B4157CE1}" srcOrd="1" destOrd="0" presId="urn:microsoft.com/office/officeart/2005/8/layout/orgChart1"/>
    <dgm:cxn modelId="{6213EDD1-FADB-485D-BE98-F7E48ADA761F}" type="presOf" srcId="{E29FC4B4-DB48-484D-9FA3-3D6AE297A7B5}" destId="{FB6CB85B-08C8-46B7-827A-6FEE5E6C30BD}" srcOrd="1" destOrd="0" presId="urn:microsoft.com/office/officeart/2005/8/layout/orgChart1"/>
    <dgm:cxn modelId="{AF34BFFE-15E8-4E13-B06F-78B02BAF8D0D}" type="presOf" srcId="{AFEEAB08-EEA4-4CF6-B717-587E13D91215}" destId="{882EB8D1-33AC-42CA-8AEA-A4D03DC9B3E4}" srcOrd="0" destOrd="0" presId="urn:microsoft.com/office/officeart/2005/8/layout/orgChart1"/>
    <dgm:cxn modelId="{F0178A80-F7BF-4FBE-B483-D527FFA07EA2}" type="presOf" srcId="{DF7C583A-815C-4CCF-82D9-1D662420F0DE}" destId="{CCBDE73C-FEB4-427D-BE82-B80C364CFE76}" srcOrd="0" destOrd="0" presId="urn:microsoft.com/office/officeart/2005/8/layout/orgChart1"/>
    <dgm:cxn modelId="{C0584EBB-E447-4751-9E8F-C08C82B22CA1}" type="presOf" srcId="{E66BACFA-C30E-4D1B-A51C-ABF477096656}" destId="{65402E6A-B47D-473A-A41D-3BEF80D3B84C}" srcOrd="0" destOrd="0" presId="urn:microsoft.com/office/officeart/2005/8/layout/orgChart1"/>
    <dgm:cxn modelId="{6373BC83-B87E-4CD1-9C0B-02B3756F5534}" type="presOf" srcId="{512C3893-37C7-409C-9A6C-714F77E002BE}" destId="{1E51A116-324F-4B54-A191-5425EA0A897D}" srcOrd="0" destOrd="0" presId="urn:microsoft.com/office/officeart/2005/8/layout/orgChart1"/>
    <dgm:cxn modelId="{C2B18782-8EE1-4DFF-A244-619FC43D10AA}" srcId="{512C3893-37C7-409C-9A6C-714F77E002BE}" destId="{84AC78E9-FC10-48BA-960C-FA9C2720BFA0}" srcOrd="4" destOrd="0" parTransId="{08868D0A-1798-40C1-A184-07207D33A948}" sibTransId="{44042E8F-3DCB-4514-B130-F42C2C1A677D}"/>
    <dgm:cxn modelId="{7D3E836F-D7A3-43FF-8B40-6FB6C216E640}" type="presOf" srcId="{E29FC4B4-DB48-484D-9FA3-3D6AE297A7B5}" destId="{8377FDFE-C80F-45B1-8922-F15BDB983E52}" srcOrd="0" destOrd="0" presId="urn:microsoft.com/office/officeart/2005/8/layout/orgChart1"/>
    <dgm:cxn modelId="{F52A6529-06EE-459A-B76D-9C6C81BB4F5B}" type="presOf" srcId="{893D1F4B-6DBB-48CA-90F6-30DCABDCF178}" destId="{DAA3EF69-0BBD-4393-8E66-0E734975F7C6}" srcOrd="0" destOrd="0" presId="urn:microsoft.com/office/officeart/2005/8/layout/orgChart1"/>
    <dgm:cxn modelId="{ABEE829B-A04C-4100-BA6C-D216A998A0E0}" type="presOf" srcId="{0A60013D-D865-435F-B813-9C4FB1D40F6E}" destId="{A8CC7E19-B0ED-4400-978F-AF96A9AE79A0}" srcOrd="0" destOrd="0" presId="urn:microsoft.com/office/officeart/2005/8/layout/orgChart1"/>
    <dgm:cxn modelId="{FA13212E-CF6B-449E-8B4B-57D6217BCA73}" type="presOf" srcId="{512C3893-37C7-409C-9A6C-714F77E002BE}" destId="{6E8FCFB1-09F7-40E6-B502-A753F0622A7A}" srcOrd="1" destOrd="0" presId="urn:microsoft.com/office/officeart/2005/8/layout/orgChart1"/>
    <dgm:cxn modelId="{A67CEEC3-67F4-41AA-AA98-49CDADB65984}" type="presOf" srcId="{1A24C790-33A2-4102-BE73-37B122735A4D}" destId="{E01339E0-2339-41A8-8BCC-1773BC63B312}" srcOrd="0" destOrd="0" presId="urn:microsoft.com/office/officeart/2005/8/layout/orgChart1"/>
    <dgm:cxn modelId="{0BCA8C66-20BD-4AC4-A811-A5AA8230347F}" type="presOf" srcId="{07ED3A9E-C1FC-41EB-A13D-A05E95A1180D}" destId="{EE406373-4D59-4E65-B211-64DDB249A22D}" srcOrd="0" destOrd="0" presId="urn:microsoft.com/office/officeart/2005/8/layout/orgChart1"/>
    <dgm:cxn modelId="{4354DCA6-960D-4592-B461-D0DB6A2E98AE}" srcId="{512C3893-37C7-409C-9A6C-714F77E002BE}" destId="{E66BACFA-C30E-4D1B-A51C-ABF477096656}" srcOrd="1" destOrd="0" parTransId="{893D1F4B-6DBB-48CA-90F6-30DCABDCF178}" sibTransId="{84492958-0E53-41BF-BE33-82837C9A74A5}"/>
    <dgm:cxn modelId="{E14761A4-377D-44E9-8DDA-065F20697A2E}" type="presOf" srcId="{84AC78E9-FC10-48BA-960C-FA9C2720BFA0}" destId="{1A880C34-99B2-4EEB-9073-551611D4C664}" srcOrd="1" destOrd="0" presId="urn:microsoft.com/office/officeart/2005/8/layout/orgChart1"/>
    <dgm:cxn modelId="{63DEB89D-1FA9-4844-8FEA-A066E515CCAB}" type="presOf" srcId="{84AC78E9-FC10-48BA-960C-FA9C2720BFA0}" destId="{4CE737D2-318E-4728-BFF4-423B792401D7}" srcOrd="0" destOrd="0" presId="urn:microsoft.com/office/officeart/2005/8/layout/orgChart1"/>
    <dgm:cxn modelId="{75ABD7CE-0963-4037-9900-46A95522AD93}" srcId="{512C3893-37C7-409C-9A6C-714F77E002BE}" destId="{0A60013D-D865-435F-B813-9C4FB1D40F6E}" srcOrd="0" destOrd="0" parTransId="{AFEEAB08-EEA4-4CF6-B717-587E13D91215}" sibTransId="{960A7AD7-EE22-4C6C-8697-7EEE1B35D860}"/>
    <dgm:cxn modelId="{1E512B47-AA22-474F-B86C-44BEB3FD5099}" type="presOf" srcId="{E66BACFA-C30E-4D1B-A51C-ABF477096656}" destId="{11BC1D1E-BD81-49A5-B0D1-C763BF1A023D}" srcOrd="1" destOrd="0" presId="urn:microsoft.com/office/officeart/2005/8/layout/orgChart1"/>
    <dgm:cxn modelId="{366A0329-FAB0-4E35-B4C7-B5BA13BD0C63}" srcId="{512C3893-37C7-409C-9A6C-714F77E002BE}" destId="{E29FC4B4-DB48-484D-9FA3-3D6AE297A7B5}" srcOrd="2" destOrd="0" parTransId="{1A24C790-33A2-4102-BE73-37B122735A4D}" sibTransId="{71412C69-246D-4CEC-AA3B-236B94137607}"/>
    <dgm:cxn modelId="{6F5E23A4-55F1-486E-9BC4-4D7A80D71A23}" type="presParOf" srcId="{CCBDE73C-FEB4-427D-BE82-B80C364CFE76}" destId="{34431B36-543E-4CC5-B9D4-BD70F60F8D2C}" srcOrd="0" destOrd="0" presId="urn:microsoft.com/office/officeart/2005/8/layout/orgChart1"/>
    <dgm:cxn modelId="{0F13F422-24CD-42E1-9788-C6CFD2B0240F}" type="presParOf" srcId="{34431B36-543E-4CC5-B9D4-BD70F60F8D2C}" destId="{17BE479E-9F51-4220-AB15-790FCF3F7BEE}" srcOrd="0" destOrd="0" presId="urn:microsoft.com/office/officeart/2005/8/layout/orgChart1"/>
    <dgm:cxn modelId="{EDD2DB60-D6C1-43FA-ABF2-BDB451540B91}" type="presParOf" srcId="{17BE479E-9F51-4220-AB15-790FCF3F7BEE}" destId="{1E51A116-324F-4B54-A191-5425EA0A897D}" srcOrd="0" destOrd="0" presId="urn:microsoft.com/office/officeart/2005/8/layout/orgChart1"/>
    <dgm:cxn modelId="{2C4FA70B-4050-4F7A-A7EC-F062958F1208}" type="presParOf" srcId="{17BE479E-9F51-4220-AB15-790FCF3F7BEE}" destId="{6E8FCFB1-09F7-40E6-B502-A753F0622A7A}" srcOrd="1" destOrd="0" presId="urn:microsoft.com/office/officeart/2005/8/layout/orgChart1"/>
    <dgm:cxn modelId="{7B8ECB07-C18B-467D-987E-7DCD98B0C870}" type="presParOf" srcId="{34431B36-543E-4CC5-B9D4-BD70F60F8D2C}" destId="{199A6A24-313D-4B5B-9DF6-1B4E2043D480}" srcOrd="1" destOrd="0" presId="urn:microsoft.com/office/officeart/2005/8/layout/orgChart1"/>
    <dgm:cxn modelId="{FCD2A21A-94E0-46C7-BB64-29EF07891844}" type="presParOf" srcId="{199A6A24-313D-4B5B-9DF6-1B4E2043D480}" destId="{882EB8D1-33AC-42CA-8AEA-A4D03DC9B3E4}" srcOrd="0" destOrd="0" presId="urn:microsoft.com/office/officeart/2005/8/layout/orgChart1"/>
    <dgm:cxn modelId="{AB24C0E4-1936-4086-A27D-E35C791F9975}" type="presParOf" srcId="{199A6A24-313D-4B5B-9DF6-1B4E2043D480}" destId="{B183090B-6BB3-4D9E-B51F-8573D93B5E34}" srcOrd="1" destOrd="0" presId="urn:microsoft.com/office/officeart/2005/8/layout/orgChart1"/>
    <dgm:cxn modelId="{A95666EE-1208-497E-8804-CE1FDE24D870}" type="presParOf" srcId="{B183090B-6BB3-4D9E-B51F-8573D93B5E34}" destId="{A8567E42-0ABA-434A-B7D7-86173F501E5B}" srcOrd="0" destOrd="0" presId="urn:microsoft.com/office/officeart/2005/8/layout/orgChart1"/>
    <dgm:cxn modelId="{BDE4D79A-46B6-4850-816D-AC75D5B919FD}" type="presParOf" srcId="{A8567E42-0ABA-434A-B7D7-86173F501E5B}" destId="{A8CC7E19-B0ED-4400-978F-AF96A9AE79A0}" srcOrd="0" destOrd="0" presId="urn:microsoft.com/office/officeart/2005/8/layout/orgChart1"/>
    <dgm:cxn modelId="{B7E0D186-CB7B-47B7-A642-417935DA906A}" type="presParOf" srcId="{A8567E42-0ABA-434A-B7D7-86173F501E5B}" destId="{5707ED54-6305-4461-BB7C-6193B4157CE1}" srcOrd="1" destOrd="0" presId="urn:microsoft.com/office/officeart/2005/8/layout/orgChart1"/>
    <dgm:cxn modelId="{19B67DBD-8C03-4F67-AA97-DDB23AAEEF83}" type="presParOf" srcId="{B183090B-6BB3-4D9E-B51F-8573D93B5E34}" destId="{3AE72ECB-9F0E-4471-8036-E7F89326303E}" srcOrd="1" destOrd="0" presId="urn:microsoft.com/office/officeart/2005/8/layout/orgChart1"/>
    <dgm:cxn modelId="{7BBD8640-8F73-4C5E-8A9A-8288603269EB}" type="presParOf" srcId="{B183090B-6BB3-4D9E-B51F-8573D93B5E34}" destId="{56636A27-7D13-405B-A217-90B6D04C3772}" srcOrd="2" destOrd="0" presId="urn:microsoft.com/office/officeart/2005/8/layout/orgChart1"/>
    <dgm:cxn modelId="{64248DD2-CCD6-4027-A5FD-A5FE8FBB9B12}" type="presParOf" srcId="{199A6A24-313D-4B5B-9DF6-1B4E2043D480}" destId="{DAA3EF69-0BBD-4393-8E66-0E734975F7C6}" srcOrd="2" destOrd="0" presId="urn:microsoft.com/office/officeart/2005/8/layout/orgChart1"/>
    <dgm:cxn modelId="{12ECC271-3591-421B-8DA6-E0D7C2D68FD8}" type="presParOf" srcId="{199A6A24-313D-4B5B-9DF6-1B4E2043D480}" destId="{FE824F8F-0DC6-4B7F-BC0D-D20513CF48C7}" srcOrd="3" destOrd="0" presId="urn:microsoft.com/office/officeart/2005/8/layout/orgChart1"/>
    <dgm:cxn modelId="{D1F1C17E-2B76-4C32-AB66-48A8D6117B02}" type="presParOf" srcId="{FE824F8F-0DC6-4B7F-BC0D-D20513CF48C7}" destId="{99952A4B-AD5C-4A13-8B25-01CD95918E95}" srcOrd="0" destOrd="0" presId="urn:microsoft.com/office/officeart/2005/8/layout/orgChart1"/>
    <dgm:cxn modelId="{C7B6F89C-0D31-4112-97AB-3FF6866D26E4}" type="presParOf" srcId="{99952A4B-AD5C-4A13-8B25-01CD95918E95}" destId="{65402E6A-B47D-473A-A41D-3BEF80D3B84C}" srcOrd="0" destOrd="0" presId="urn:microsoft.com/office/officeart/2005/8/layout/orgChart1"/>
    <dgm:cxn modelId="{E84D36D6-E5B7-47A9-A3A6-486CFE9ED944}" type="presParOf" srcId="{99952A4B-AD5C-4A13-8B25-01CD95918E95}" destId="{11BC1D1E-BD81-49A5-B0D1-C763BF1A023D}" srcOrd="1" destOrd="0" presId="urn:microsoft.com/office/officeart/2005/8/layout/orgChart1"/>
    <dgm:cxn modelId="{4AEF1FAE-E96D-4A73-B706-7C487AF1B93E}" type="presParOf" srcId="{FE824F8F-0DC6-4B7F-BC0D-D20513CF48C7}" destId="{7C138503-537A-41B1-AF8E-6BA0EE70500F}" srcOrd="1" destOrd="0" presId="urn:microsoft.com/office/officeart/2005/8/layout/orgChart1"/>
    <dgm:cxn modelId="{F9CCE0FA-CD41-4551-BA2F-CDD3D19F2987}" type="presParOf" srcId="{FE824F8F-0DC6-4B7F-BC0D-D20513CF48C7}" destId="{A225AF3F-CA1E-479B-B41B-DBAB95501965}" srcOrd="2" destOrd="0" presId="urn:microsoft.com/office/officeart/2005/8/layout/orgChart1"/>
    <dgm:cxn modelId="{DE818B1F-BADF-48ED-8A59-6F9B4CF5EA6B}" type="presParOf" srcId="{199A6A24-313D-4B5B-9DF6-1B4E2043D480}" destId="{E01339E0-2339-41A8-8BCC-1773BC63B312}" srcOrd="4" destOrd="0" presId="urn:microsoft.com/office/officeart/2005/8/layout/orgChart1"/>
    <dgm:cxn modelId="{B53CEAEE-4DE3-45AD-88D9-046EC018CD3F}" type="presParOf" srcId="{199A6A24-313D-4B5B-9DF6-1B4E2043D480}" destId="{B749F669-0B02-4293-BC7D-723796D5AF14}" srcOrd="5" destOrd="0" presId="urn:microsoft.com/office/officeart/2005/8/layout/orgChart1"/>
    <dgm:cxn modelId="{C689C787-07F4-43C2-BFF4-E85112BFF8AA}" type="presParOf" srcId="{B749F669-0B02-4293-BC7D-723796D5AF14}" destId="{82ABD1B8-48DE-4229-B9B1-6A470A4C402E}" srcOrd="0" destOrd="0" presId="urn:microsoft.com/office/officeart/2005/8/layout/orgChart1"/>
    <dgm:cxn modelId="{5178D128-91F6-4CE9-8F15-A7A4F7DBFAFB}" type="presParOf" srcId="{82ABD1B8-48DE-4229-B9B1-6A470A4C402E}" destId="{8377FDFE-C80F-45B1-8922-F15BDB983E52}" srcOrd="0" destOrd="0" presId="urn:microsoft.com/office/officeart/2005/8/layout/orgChart1"/>
    <dgm:cxn modelId="{3138BB4C-9393-4169-B89C-CAC33702638B}" type="presParOf" srcId="{82ABD1B8-48DE-4229-B9B1-6A470A4C402E}" destId="{FB6CB85B-08C8-46B7-827A-6FEE5E6C30BD}" srcOrd="1" destOrd="0" presId="urn:microsoft.com/office/officeart/2005/8/layout/orgChart1"/>
    <dgm:cxn modelId="{961B9E2D-46AB-43E3-B3B1-9D3EE3973B92}" type="presParOf" srcId="{B749F669-0B02-4293-BC7D-723796D5AF14}" destId="{3A6503FD-4745-491F-B770-9690D0B4B112}" srcOrd="1" destOrd="0" presId="urn:microsoft.com/office/officeart/2005/8/layout/orgChart1"/>
    <dgm:cxn modelId="{F441C0C2-5D91-4479-9345-F1B687BE31D4}" type="presParOf" srcId="{B749F669-0B02-4293-BC7D-723796D5AF14}" destId="{8CDDB830-09D8-40FA-8F2D-F3BAC6C73184}" srcOrd="2" destOrd="0" presId="urn:microsoft.com/office/officeart/2005/8/layout/orgChart1"/>
    <dgm:cxn modelId="{C6F0FF80-6EAF-4E2E-8C59-2E08F5A8B588}" type="presParOf" srcId="{199A6A24-313D-4B5B-9DF6-1B4E2043D480}" destId="{919DFBC3-FD0F-42BC-9E69-29C4716D3E4B}" srcOrd="6" destOrd="0" presId="urn:microsoft.com/office/officeart/2005/8/layout/orgChart1"/>
    <dgm:cxn modelId="{14E6C57E-DB6E-4616-83F1-1015E1898FF4}" type="presParOf" srcId="{199A6A24-313D-4B5B-9DF6-1B4E2043D480}" destId="{35363C45-8E07-4D19-B433-6B7DB266571A}" srcOrd="7" destOrd="0" presId="urn:microsoft.com/office/officeart/2005/8/layout/orgChart1"/>
    <dgm:cxn modelId="{10A70C4D-FB2D-4785-8890-57A1ADFE3A98}" type="presParOf" srcId="{35363C45-8E07-4D19-B433-6B7DB266571A}" destId="{0422A159-B123-46B9-BE9B-5120E42CF39B}" srcOrd="0" destOrd="0" presId="urn:microsoft.com/office/officeart/2005/8/layout/orgChart1"/>
    <dgm:cxn modelId="{5CA0484F-A7D8-413C-9A34-97E51EDF3AD5}" type="presParOf" srcId="{0422A159-B123-46B9-BE9B-5120E42CF39B}" destId="{EE406373-4D59-4E65-B211-64DDB249A22D}" srcOrd="0" destOrd="0" presId="urn:microsoft.com/office/officeart/2005/8/layout/orgChart1"/>
    <dgm:cxn modelId="{3797FD28-F1A3-4B53-8971-A279BEACDB20}" type="presParOf" srcId="{0422A159-B123-46B9-BE9B-5120E42CF39B}" destId="{95B01490-F152-4B4E-A910-312CDEF7BC6E}" srcOrd="1" destOrd="0" presId="urn:microsoft.com/office/officeart/2005/8/layout/orgChart1"/>
    <dgm:cxn modelId="{E0B5C2CD-1B44-4732-A833-6861BA977A1F}" type="presParOf" srcId="{35363C45-8E07-4D19-B433-6B7DB266571A}" destId="{3635F172-7845-411B-805E-EEDAAB4A0AE3}" srcOrd="1" destOrd="0" presId="urn:microsoft.com/office/officeart/2005/8/layout/orgChart1"/>
    <dgm:cxn modelId="{8166FF6F-E05E-4596-B975-062C1D6D403B}" type="presParOf" srcId="{35363C45-8E07-4D19-B433-6B7DB266571A}" destId="{FB8EC9F0-0E03-427B-A202-77DBCAE0CD53}" srcOrd="2" destOrd="0" presId="urn:microsoft.com/office/officeart/2005/8/layout/orgChart1"/>
    <dgm:cxn modelId="{F1BC5E49-9CF9-4E80-97BA-832DAB9ADF16}" type="presParOf" srcId="{199A6A24-313D-4B5B-9DF6-1B4E2043D480}" destId="{CCD5ECEB-9BAC-4604-BBBE-602BDB2DB527}" srcOrd="8" destOrd="0" presId="urn:microsoft.com/office/officeart/2005/8/layout/orgChart1"/>
    <dgm:cxn modelId="{F99279A8-927A-40A7-AF41-D53A7C9C0F90}" type="presParOf" srcId="{199A6A24-313D-4B5B-9DF6-1B4E2043D480}" destId="{7E0AFBF2-17B7-4829-89CE-56A743390EED}" srcOrd="9" destOrd="0" presId="urn:microsoft.com/office/officeart/2005/8/layout/orgChart1"/>
    <dgm:cxn modelId="{AA6EC265-8392-4E75-AF5C-584E1A6A617A}" type="presParOf" srcId="{7E0AFBF2-17B7-4829-89CE-56A743390EED}" destId="{24B168E5-F69F-4FFB-BCC1-3E21A787639E}" srcOrd="0" destOrd="0" presId="urn:microsoft.com/office/officeart/2005/8/layout/orgChart1"/>
    <dgm:cxn modelId="{90BADF9D-51C1-4AF9-9187-944FD84C9215}" type="presParOf" srcId="{24B168E5-F69F-4FFB-BCC1-3E21A787639E}" destId="{4CE737D2-318E-4728-BFF4-423B792401D7}" srcOrd="0" destOrd="0" presId="urn:microsoft.com/office/officeart/2005/8/layout/orgChart1"/>
    <dgm:cxn modelId="{E509E66A-C868-4352-BAF2-13F9D4BA7CE4}" type="presParOf" srcId="{24B168E5-F69F-4FFB-BCC1-3E21A787639E}" destId="{1A880C34-99B2-4EEB-9073-551611D4C664}" srcOrd="1" destOrd="0" presId="urn:microsoft.com/office/officeart/2005/8/layout/orgChart1"/>
    <dgm:cxn modelId="{22C7D6A6-60AA-4758-B4AD-22BAFFB0E0F3}" type="presParOf" srcId="{7E0AFBF2-17B7-4829-89CE-56A743390EED}" destId="{D50701B1-C685-49EF-957B-81B1364DB115}" srcOrd="1" destOrd="0" presId="urn:microsoft.com/office/officeart/2005/8/layout/orgChart1"/>
    <dgm:cxn modelId="{E7F96DF7-B7BC-4BBD-8765-18BD96662A6F}" type="presParOf" srcId="{7E0AFBF2-17B7-4829-89CE-56A743390EED}" destId="{4815A678-C1ED-47DB-8D4A-6428A3BCA216}" srcOrd="2" destOrd="0" presId="urn:microsoft.com/office/officeart/2005/8/layout/orgChart1"/>
    <dgm:cxn modelId="{C1FCB4AF-B060-47F3-AE84-C33C60BDED80}" type="presParOf" srcId="{34431B36-543E-4CC5-B9D4-BD70F60F8D2C}" destId="{E4E2F6BC-B9EF-48E6-BDA5-67EFF4156B0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3BFE51-9B36-4CAF-B55A-8DD1BC01212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96589866-5806-43EC-8767-A09190F7746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Речь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E1F7044-F28C-4AD0-96CA-589BFC5F7F74}" type="parTrans" cxnId="{76D21430-D023-4E07-81BE-C481A7772BF9}">
      <dgm:prSet/>
      <dgm:spPr/>
    </dgm:pt>
    <dgm:pt modelId="{250DFDF3-2640-49D9-9840-150FB80CCB94}" type="sibTrans" cxnId="{76D21430-D023-4E07-81BE-C481A7772BF9}">
      <dgm:prSet/>
      <dgm:spPr/>
    </dgm:pt>
    <dgm:pt modelId="{BB264810-1312-499C-860F-E7596484783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Монолог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51954FE-9B97-44C8-B66A-A72863E8BDF8}" type="parTrans" cxnId="{0983007A-EBF3-4A4E-BFB7-9AC52AB2B0CC}">
      <dgm:prSet/>
      <dgm:spPr/>
    </dgm:pt>
    <dgm:pt modelId="{E22A6C95-58E2-4A18-B7A9-366ADC3FD764}" type="sibTrans" cxnId="{0983007A-EBF3-4A4E-BFB7-9AC52AB2B0CC}">
      <dgm:prSet/>
      <dgm:spPr/>
    </dgm:pt>
    <dgm:pt modelId="{04EB2491-839A-4770-82F2-42C73F727EC6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Font typeface="Wingdings" panose="05000000000000000000" pitchFamily="2" charset="2"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внутренний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1A641D5-915B-4256-AD3E-5D42B5246AF4}" type="parTrans" cxnId="{060706E6-FA40-4381-9959-9DDC7DEB4725}">
      <dgm:prSet/>
      <dgm:spPr/>
    </dgm:pt>
    <dgm:pt modelId="{3057F71E-4779-4968-B927-183F4F8A099D}" type="sibTrans" cxnId="{060706E6-FA40-4381-9959-9DDC7DEB4725}">
      <dgm:prSet/>
      <dgm:spPr/>
    </dgm:pt>
    <dgm:pt modelId="{CBFABE8A-8067-467A-951A-FB5133E164B0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Font typeface="Wingdings" panose="05000000000000000000" pitchFamily="2" charset="2"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внешний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EA04A8D-DB2F-42E0-8207-1A18A6203AFF}" type="parTrans" cxnId="{F36727B2-E997-47C1-8E43-5BC001DA5936}">
      <dgm:prSet/>
      <dgm:spPr/>
    </dgm:pt>
    <dgm:pt modelId="{0778C192-C309-4002-86C1-B59CC7A5330F}" type="sibTrans" cxnId="{F36727B2-E997-47C1-8E43-5BC001DA5936}">
      <dgm:prSet/>
      <dgm:spPr/>
    </dgm:pt>
    <dgm:pt modelId="{AE4EF0F3-DF0A-48F8-B829-800999ECA90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Диалог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4C660B92-4E55-41C3-9892-D179BDBB8D3E}" type="parTrans" cxnId="{CEFFEA96-1865-49B1-A7F7-6899753132BF}">
      <dgm:prSet/>
      <dgm:spPr/>
    </dgm:pt>
    <dgm:pt modelId="{0EE62EBE-3B1E-4A96-9C56-231B2158AD11}" type="sibTrans" cxnId="{CEFFEA96-1865-49B1-A7F7-6899753132BF}">
      <dgm:prSet/>
      <dgm:spPr/>
    </dgm:pt>
    <dgm:pt modelId="{A7A34A6A-5475-46AC-B485-A84B9138562C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Font typeface="Wingdings" panose="05000000000000000000" pitchFamily="2" charset="2"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Фатическая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Font typeface="Wingdings" panose="05000000000000000000" pitchFamily="2" charset="2"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беседа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F14397FB-E98F-43AE-B1CF-408FCDFA8030}" type="parTrans" cxnId="{A0BDEDEE-86D5-43BD-B6B5-1B1DFDC2D2AA}">
      <dgm:prSet/>
      <dgm:spPr/>
    </dgm:pt>
    <dgm:pt modelId="{5D7F7C38-027C-46B4-824C-D14DBE446C41}" type="sibTrans" cxnId="{A0BDEDEE-86D5-43BD-B6B5-1B1DFDC2D2AA}">
      <dgm:prSet/>
      <dgm:spPr/>
    </dgm:pt>
    <dgm:pt modelId="{D0AEC65E-62EE-4CAE-AB53-1A3026C48F1C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Font typeface="Wingdings" panose="05000000000000000000" pitchFamily="2" charset="2"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Деловая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Font typeface="Wingdings" panose="05000000000000000000" pitchFamily="2" charset="2"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беседа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9166B197-8615-4D41-A282-6064554ED7ED}" type="parTrans" cxnId="{88B9BA0C-F23C-4B3D-B419-DAFA716D3660}">
      <dgm:prSet/>
      <dgm:spPr/>
    </dgm:pt>
    <dgm:pt modelId="{0B20FFDA-D543-48A7-9722-220E2C720FFA}" type="sibTrans" cxnId="{88B9BA0C-F23C-4B3D-B419-DAFA716D3660}">
      <dgm:prSet/>
      <dgm:spPr/>
    </dgm:pt>
    <dgm:pt modelId="{8F256090-F240-4740-8A9D-D914E2BD9B83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Font typeface="Wingdings" panose="05000000000000000000" pitchFamily="2" charset="2"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спор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9EE065BF-050D-455D-A348-9FE4FF3AF64F}" type="parTrans" cxnId="{5252BFF7-96BF-42FC-B7BA-9D9F3EF30900}">
      <dgm:prSet/>
      <dgm:spPr/>
    </dgm:pt>
    <dgm:pt modelId="{B14C9CF0-59B3-433D-94A3-489BEC6993EB}" type="sibTrans" cxnId="{5252BFF7-96BF-42FC-B7BA-9D9F3EF30900}">
      <dgm:prSet/>
      <dgm:spPr/>
    </dgm:pt>
    <dgm:pt modelId="{D06BFB46-0996-4D38-A200-A7C46375455B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Font typeface="Wingdings" panose="05000000000000000000" pitchFamily="2" charset="2"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сократовский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EFDB0AA-A9B4-4339-AA90-DCCDC570490E}" type="parTrans" cxnId="{6F357F03-DA16-4ACD-B7D5-5A6C20C03DE8}">
      <dgm:prSet/>
      <dgm:spPr/>
    </dgm:pt>
    <dgm:pt modelId="{4AA06422-8389-4A41-8811-8561A3D807D9}" type="sibTrans" cxnId="{6F357F03-DA16-4ACD-B7D5-5A6C20C03DE8}">
      <dgm:prSet/>
      <dgm:spPr/>
    </dgm:pt>
    <dgm:pt modelId="{902C7922-F1BD-43A5-872A-643898F6292C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Font typeface="Wingdings" panose="05000000000000000000" pitchFamily="2" charset="2"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горгианский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B81865F-C6CF-4908-8920-B15DCBFB8730}" type="parTrans" cxnId="{D6CB0327-D889-4552-A15A-9F84B137FC37}">
      <dgm:prSet/>
      <dgm:spPr/>
    </dgm:pt>
    <dgm:pt modelId="{354A2454-F7DE-4201-A89C-3E43A7C7BBCF}" type="sibTrans" cxnId="{D6CB0327-D889-4552-A15A-9F84B137FC37}">
      <dgm:prSet/>
      <dgm:spPr/>
    </dgm:pt>
    <dgm:pt modelId="{1C89220C-4803-4D54-816F-7725488A13AA}" type="pres">
      <dgm:prSet presAssocID="{963BFE51-9B36-4CAF-B55A-8DD1BC01212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77A9B1A-9334-4A1B-963B-CA4D41BF287B}" type="pres">
      <dgm:prSet presAssocID="{96589866-5806-43EC-8767-A09190F77465}" presName="hierRoot1" presStyleCnt="0">
        <dgm:presLayoutVars>
          <dgm:hierBranch/>
        </dgm:presLayoutVars>
      </dgm:prSet>
      <dgm:spPr/>
    </dgm:pt>
    <dgm:pt modelId="{1DEAA387-8F29-4439-8EBA-ED6CE28CE598}" type="pres">
      <dgm:prSet presAssocID="{96589866-5806-43EC-8767-A09190F77465}" presName="rootComposite1" presStyleCnt="0"/>
      <dgm:spPr/>
    </dgm:pt>
    <dgm:pt modelId="{30051001-42BA-431F-9140-7A881A2E0079}" type="pres">
      <dgm:prSet presAssocID="{96589866-5806-43EC-8767-A09190F77465}" presName="rootText1" presStyleLbl="node0" presStyleIdx="0" presStyleCnt="1">
        <dgm:presLayoutVars>
          <dgm:chPref val="3"/>
        </dgm:presLayoutVars>
      </dgm:prSet>
      <dgm:spPr/>
    </dgm:pt>
    <dgm:pt modelId="{1309CC36-5079-4329-BDDC-B7CC6919BFEF}" type="pres">
      <dgm:prSet presAssocID="{96589866-5806-43EC-8767-A09190F77465}" presName="rootConnector1" presStyleLbl="node1" presStyleIdx="0" presStyleCnt="0"/>
      <dgm:spPr/>
    </dgm:pt>
    <dgm:pt modelId="{87E6BE3B-7EF3-4A4E-909C-917E9D98330D}" type="pres">
      <dgm:prSet presAssocID="{96589866-5806-43EC-8767-A09190F77465}" presName="hierChild2" presStyleCnt="0"/>
      <dgm:spPr/>
    </dgm:pt>
    <dgm:pt modelId="{52736BDC-0B38-495D-8E58-E15DC8060903}" type="pres">
      <dgm:prSet presAssocID="{A51954FE-9B97-44C8-B66A-A72863E8BDF8}" presName="Name35" presStyleLbl="parChTrans1D2" presStyleIdx="0" presStyleCnt="2"/>
      <dgm:spPr/>
    </dgm:pt>
    <dgm:pt modelId="{A0BEDE56-0D6A-482A-919D-534B227F3D7E}" type="pres">
      <dgm:prSet presAssocID="{BB264810-1312-499C-860F-E75964847834}" presName="hierRoot2" presStyleCnt="0">
        <dgm:presLayoutVars>
          <dgm:hierBranch/>
        </dgm:presLayoutVars>
      </dgm:prSet>
      <dgm:spPr/>
    </dgm:pt>
    <dgm:pt modelId="{D12EAD93-950C-4012-8002-73D992BB3020}" type="pres">
      <dgm:prSet presAssocID="{BB264810-1312-499C-860F-E75964847834}" presName="rootComposite" presStyleCnt="0"/>
      <dgm:spPr/>
    </dgm:pt>
    <dgm:pt modelId="{78B2F568-36F3-4B7C-8FB0-AF311F9DE191}" type="pres">
      <dgm:prSet presAssocID="{BB264810-1312-499C-860F-E75964847834}" presName="rootText" presStyleLbl="node2" presStyleIdx="0" presStyleCnt="2">
        <dgm:presLayoutVars>
          <dgm:chPref val="3"/>
        </dgm:presLayoutVars>
      </dgm:prSet>
      <dgm:spPr/>
    </dgm:pt>
    <dgm:pt modelId="{A6E1FEC4-121B-4B03-BB03-E0BDEAA6C59F}" type="pres">
      <dgm:prSet presAssocID="{BB264810-1312-499C-860F-E75964847834}" presName="rootConnector" presStyleLbl="node2" presStyleIdx="0" presStyleCnt="2"/>
      <dgm:spPr/>
    </dgm:pt>
    <dgm:pt modelId="{F84F6FA9-94B6-499D-A3B6-02A21DEBF16D}" type="pres">
      <dgm:prSet presAssocID="{BB264810-1312-499C-860F-E75964847834}" presName="hierChild4" presStyleCnt="0"/>
      <dgm:spPr/>
    </dgm:pt>
    <dgm:pt modelId="{F466C435-A25F-4065-B33E-71C7DA747127}" type="pres">
      <dgm:prSet presAssocID="{B1A641D5-915B-4256-AD3E-5D42B5246AF4}" presName="Name35" presStyleLbl="parChTrans1D3" presStyleIdx="0" presStyleCnt="5"/>
      <dgm:spPr/>
    </dgm:pt>
    <dgm:pt modelId="{758F18BA-C279-4532-9567-F913A7CC729C}" type="pres">
      <dgm:prSet presAssocID="{04EB2491-839A-4770-82F2-42C73F727EC6}" presName="hierRoot2" presStyleCnt="0">
        <dgm:presLayoutVars>
          <dgm:hierBranch val="r"/>
        </dgm:presLayoutVars>
      </dgm:prSet>
      <dgm:spPr/>
    </dgm:pt>
    <dgm:pt modelId="{4208A712-8174-4FA0-A551-4C24899EF1D1}" type="pres">
      <dgm:prSet presAssocID="{04EB2491-839A-4770-82F2-42C73F727EC6}" presName="rootComposite" presStyleCnt="0"/>
      <dgm:spPr/>
    </dgm:pt>
    <dgm:pt modelId="{3D88ADA7-E0CE-4646-9608-7A51CA283495}" type="pres">
      <dgm:prSet presAssocID="{04EB2491-839A-4770-82F2-42C73F727EC6}" presName="rootText" presStyleLbl="node3" presStyleIdx="0" presStyleCnt="5">
        <dgm:presLayoutVars>
          <dgm:chPref val="3"/>
        </dgm:presLayoutVars>
      </dgm:prSet>
      <dgm:spPr/>
    </dgm:pt>
    <dgm:pt modelId="{E939488A-DEA8-4774-BF44-4A40AC22441F}" type="pres">
      <dgm:prSet presAssocID="{04EB2491-839A-4770-82F2-42C73F727EC6}" presName="rootConnector" presStyleLbl="node3" presStyleIdx="0" presStyleCnt="5"/>
      <dgm:spPr/>
    </dgm:pt>
    <dgm:pt modelId="{E9428E4F-9A63-4632-9730-BB2527F93C6E}" type="pres">
      <dgm:prSet presAssocID="{04EB2491-839A-4770-82F2-42C73F727EC6}" presName="hierChild4" presStyleCnt="0"/>
      <dgm:spPr/>
    </dgm:pt>
    <dgm:pt modelId="{EB7DD3D4-D9E7-4EA0-AB06-ECACF7EEFFA9}" type="pres">
      <dgm:prSet presAssocID="{04EB2491-839A-4770-82F2-42C73F727EC6}" presName="hierChild5" presStyleCnt="0"/>
      <dgm:spPr/>
    </dgm:pt>
    <dgm:pt modelId="{414B70EF-7BD6-4197-A35F-CDBF766F80D0}" type="pres">
      <dgm:prSet presAssocID="{3EA04A8D-DB2F-42E0-8207-1A18A6203AFF}" presName="Name35" presStyleLbl="parChTrans1D3" presStyleIdx="1" presStyleCnt="5"/>
      <dgm:spPr/>
    </dgm:pt>
    <dgm:pt modelId="{A51EB6CE-9A81-4571-81FB-4AEC2478F3B1}" type="pres">
      <dgm:prSet presAssocID="{CBFABE8A-8067-467A-951A-FB5133E164B0}" presName="hierRoot2" presStyleCnt="0">
        <dgm:presLayoutVars>
          <dgm:hierBranch val="r"/>
        </dgm:presLayoutVars>
      </dgm:prSet>
      <dgm:spPr/>
    </dgm:pt>
    <dgm:pt modelId="{EFE49DF9-5E6C-4D83-8908-EDBDF70DFD76}" type="pres">
      <dgm:prSet presAssocID="{CBFABE8A-8067-467A-951A-FB5133E164B0}" presName="rootComposite" presStyleCnt="0"/>
      <dgm:spPr/>
    </dgm:pt>
    <dgm:pt modelId="{51384996-A1FF-4AE5-B7CD-3BA99C9B20B0}" type="pres">
      <dgm:prSet presAssocID="{CBFABE8A-8067-467A-951A-FB5133E164B0}" presName="rootText" presStyleLbl="node3" presStyleIdx="1" presStyleCnt="5">
        <dgm:presLayoutVars>
          <dgm:chPref val="3"/>
        </dgm:presLayoutVars>
      </dgm:prSet>
      <dgm:spPr/>
    </dgm:pt>
    <dgm:pt modelId="{AB48CD29-7202-4C4A-AF1B-C1D73375A0A6}" type="pres">
      <dgm:prSet presAssocID="{CBFABE8A-8067-467A-951A-FB5133E164B0}" presName="rootConnector" presStyleLbl="node3" presStyleIdx="1" presStyleCnt="5"/>
      <dgm:spPr/>
    </dgm:pt>
    <dgm:pt modelId="{C0412232-154F-4F56-B4AD-E1A47E62B9F1}" type="pres">
      <dgm:prSet presAssocID="{CBFABE8A-8067-467A-951A-FB5133E164B0}" presName="hierChild4" presStyleCnt="0"/>
      <dgm:spPr/>
    </dgm:pt>
    <dgm:pt modelId="{832EBF86-1E35-4E3A-8B39-3A8664B56DF1}" type="pres">
      <dgm:prSet presAssocID="{CBFABE8A-8067-467A-951A-FB5133E164B0}" presName="hierChild5" presStyleCnt="0"/>
      <dgm:spPr/>
    </dgm:pt>
    <dgm:pt modelId="{8991F9EB-D328-4C09-9D1D-8F3E81FC9535}" type="pres">
      <dgm:prSet presAssocID="{BB264810-1312-499C-860F-E75964847834}" presName="hierChild5" presStyleCnt="0"/>
      <dgm:spPr/>
    </dgm:pt>
    <dgm:pt modelId="{708D914C-EF55-4BB0-9553-0ADE72F0ABB8}" type="pres">
      <dgm:prSet presAssocID="{4C660B92-4E55-41C3-9892-D179BDBB8D3E}" presName="Name35" presStyleLbl="parChTrans1D2" presStyleIdx="1" presStyleCnt="2"/>
      <dgm:spPr/>
    </dgm:pt>
    <dgm:pt modelId="{16DF9E9C-8C36-4F77-A5E4-C8AEAE6ECF5D}" type="pres">
      <dgm:prSet presAssocID="{AE4EF0F3-DF0A-48F8-B829-800999ECA902}" presName="hierRoot2" presStyleCnt="0">
        <dgm:presLayoutVars>
          <dgm:hierBranch/>
        </dgm:presLayoutVars>
      </dgm:prSet>
      <dgm:spPr/>
    </dgm:pt>
    <dgm:pt modelId="{0E86A8A3-F61C-46FA-B11B-76808ECC3DAD}" type="pres">
      <dgm:prSet presAssocID="{AE4EF0F3-DF0A-48F8-B829-800999ECA902}" presName="rootComposite" presStyleCnt="0"/>
      <dgm:spPr/>
    </dgm:pt>
    <dgm:pt modelId="{5B18DCB1-87E2-4E84-990D-5A3A806687A2}" type="pres">
      <dgm:prSet presAssocID="{AE4EF0F3-DF0A-48F8-B829-800999ECA902}" presName="rootText" presStyleLbl="node2" presStyleIdx="1" presStyleCnt="2">
        <dgm:presLayoutVars>
          <dgm:chPref val="3"/>
        </dgm:presLayoutVars>
      </dgm:prSet>
      <dgm:spPr/>
    </dgm:pt>
    <dgm:pt modelId="{2D589049-3DF2-4CC6-AD6B-219C41163C9E}" type="pres">
      <dgm:prSet presAssocID="{AE4EF0F3-DF0A-48F8-B829-800999ECA902}" presName="rootConnector" presStyleLbl="node2" presStyleIdx="1" presStyleCnt="2"/>
      <dgm:spPr/>
    </dgm:pt>
    <dgm:pt modelId="{3288FFDC-08C0-4E90-A954-EF5D98AB47B0}" type="pres">
      <dgm:prSet presAssocID="{AE4EF0F3-DF0A-48F8-B829-800999ECA902}" presName="hierChild4" presStyleCnt="0"/>
      <dgm:spPr/>
    </dgm:pt>
    <dgm:pt modelId="{E246105A-9FE2-4896-9689-385D6BFF5B21}" type="pres">
      <dgm:prSet presAssocID="{F14397FB-E98F-43AE-B1CF-408FCDFA8030}" presName="Name35" presStyleLbl="parChTrans1D3" presStyleIdx="2" presStyleCnt="5"/>
      <dgm:spPr/>
    </dgm:pt>
    <dgm:pt modelId="{B66F192C-62D2-4973-B491-BA43517E1985}" type="pres">
      <dgm:prSet presAssocID="{A7A34A6A-5475-46AC-B485-A84B9138562C}" presName="hierRoot2" presStyleCnt="0">
        <dgm:presLayoutVars>
          <dgm:hierBranch val="r"/>
        </dgm:presLayoutVars>
      </dgm:prSet>
      <dgm:spPr/>
    </dgm:pt>
    <dgm:pt modelId="{EDFC56F8-3087-45A9-BC51-296ACD6E8591}" type="pres">
      <dgm:prSet presAssocID="{A7A34A6A-5475-46AC-B485-A84B9138562C}" presName="rootComposite" presStyleCnt="0"/>
      <dgm:spPr/>
    </dgm:pt>
    <dgm:pt modelId="{E76C4C07-38E5-4223-AC5E-91258079C1B7}" type="pres">
      <dgm:prSet presAssocID="{A7A34A6A-5475-46AC-B485-A84B9138562C}" presName="rootText" presStyleLbl="node3" presStyleIdx="2" presStyleCnt="5">
        <dgm:presLayoutVars>
          <dgm:chPref val="3"/>
        </dgm:presLayoutVars>
      </dgm:prSet>
      <dgm:spPr/>
    </dgm:pt>
    <dgm:pt modelId="{2EF97E06-FAE3-4F1C-834B-C130C64A9FC5}" type="pres">
      <dgm:prSet presAssocID="{A7A34A6A-5475-46AC-B485-A84B9138562C}" presName="rootConnector" presStyleLbl="node3" presStyleIdx="2" presStyleCnt="5"/>
      <dgm:spPr/>
    </dgm:pt>
    <dgm:pt modelId="{020F9489-9BA8-441D-A966-FFB610589550}" type="pres">
      <dgm:prSet presAssocID="{A7A34A6A-5475-46AC-B485-A84B9138562C}" presName="hierChild4" presStyleCnt="0"/>
      <dgm:spPr/>
    </dgm:pt>
    <dgm:pt modelId="{DCB7D9C8-6A76-4038-B663-E3E784539CEC}" type="pres">
      <dgm:prSet presAssocID="{A7A34A6A-5475-46AC-B485-A84B9138562C}" presName="hierChild5" presStyleCnt="0"/>
      <dgm:spPr/>
    </dgm:pt>
    <dgm:pt modelId="{D5D0EB8F-A25D-4205-A248-1DF7912697B0}" type="pres">
      <dgm:prSet presAssocID="{9166B197-8615-4D41-A282-6064554ED7ED}" presName="Name35" presStyleLbl="parChTrans1D3" presStyleIdx="3" presStyleCnt="5"/>
      <dgm:spPr/>
    </dgm:pt>
    <dgm:pt modelId="{5ABD7B65-F6A5-407D-8544-8EF577DA4D46}" type="pres">
      <dgm:prSet presAssocID="{D0AEC65E-62EE-4CAE-AB53-1A3026C48F1C}" presName="hierRoot2" presStyleCnt="0">
        <dgm:presLayoutVars>
          <dgm:hierBranch val="r"/>
        </dgm:presLayoutVars>
      </dgm:prSet>
      <dgm:spPr/>
    </dgm:pt>
    <dgm:pt modelId="{3B91FDF0-CAE5-4C54-B474-DFC0E6E62D85}" type="pres">
      <dgm:prSet presAssocID="{D0AEC65E-62EE-4CAE-AB53-1A3026C48F1C}" presName="rootComposite" presStyleCnt="0"/>
      <dgm:spPr/>
    </dgm:pt>
    <dgm:pt modelId="{6CE42CD1-C0CA-49D7-8C89-E4C48C181EB8}" type="pres">
      <dgm:prSet presAssocID="{D0AEC65E-62EE-4CAE-AB53-1A3026C48F1C}" presName="rootText" presStyleLbl="node3" presStyleIdx="3" presStyleCnt="5">
        <dgm:presLayoutVars>
          <dgm:chPref val="3"/>
        </dgm:presLayoutVars>
      </dgm:prSet>
      <dgm:spPr/>
    </dgm:pt>
    <dgm:pt modelId="{58314A97-714D-4977-B771-79D3FF4AB32C}" type="pres">
      <dgm:prSet presAssocID="{D0AEC65E-62EE-4CAE-AB53-1A3026C48F1C}" presName="rootConnector" presStyleLbl="node3" presStyleIdx="3" presStyleCnt="5"/>
      <dgm:spPr/>
    </dgm:pt>
    <dgm:pt modelId="{C181637F-1D51-4B8E-BDB5-930535807CCE}" type="pres">
      <dgm:prSet presAssocID="{D0AEC65E-62EE-4CAE-AB53-1A3026C48F1C}" presName="hierChild4" presStyleCnt="0"/>
      <dgm:spPr/>
    </dgm:pt>
    <dgm:pt modelId="{3663393F-645A-4BBE-B507-A85CE136D5FC}" type="pres">
      <dgm:prSet presAssocID="{D0AEC65E-62EE-4CAE-AB53-1A3026C48F1C}" presName="hierChild5" presStyleCnt="0"/>
      <dgm:spPr/>
    </dgm:pt>
    <dgm:pt modelId="{4BD5E835-7192-48F8-A1AA-1F360EFA6766}" type="pres">
      <dgm:prSet presAssocID="{9EE065BF-050D-455D-A348-9FE4FF3AF64F}" presName="Name35" presStyleLbl="parChTrans1D3" presStyleIdx="4" presStyleCnt="5"/>
      <dgm:spPr/>
    </dgm:pt>
    <dgm:pt modelId="{F7CB082F-7480-46A3-A98F-932F2DEDDC57}" type="pres">
      <dgm:prSet presAssocID="{8F256090-F240-4740-8A9D-D914E2BD9B83}" presName="hierRoot2" presStyleCnt="0">
        <dgm:presLayoutVars>
          <dgm:hierBranch val="r"/>
        </dgm:presLayoutVars>
      </dgm:prSet>
      <dgm:spPr/>
    </dgm:pt>
    <dgm:pt modelId="{6AB4B1B2-5B32-4571-B4E4-98E569AA3895}" type="pres">
      <dgm:prSet presAssocID="{8F256090-F240-4740-8A9D-D914E2BD9B83}" presName="rootComposite" presStyleCnt="0"/>
      <dgm:spPr/>
    </dgm:pt>
    <dgm:pt modelId="{79C449EA-85BE-4173-A797-0E7EED322398}" type="pres">
      <dgm:prSet presAssocID="{8F256090-F240-4740-8A9D-D914E2BD9B83}" presName="rootText" presStyleLbl="node3" presStyleIdx="4" presStyleCnt="5">
        <dgm:presLayoutVars>
          <dgm:chPref val="3"/>
        </dgm:presLayoutVars>
      </dgm:prSet>
      <dgm:spPr/>
    </dgm:pt>
    <dgm:pt modelId="{6B7176BB-9FF2-4ADD-ADD3-8A6A39198A4B}" type="pres">
      <dgm:prSet presAssocID="{8F256090-F240-4740-8A9D-D914E2BD9B83}" presName="rootConnector" presStyleLbl="node3" presStyleIdx="4" presStyleCnt="5"/>
      <dgm:spPr/>
    </dgm:pt>
    <dgm:pt modelId="{3268DAEF-2405-4A92-9B33-BC3A58BB7837}" type="pres">
      <dgm:prSet presAssocID="{8F256090-F240-4740-8A9D-D914E2BD9B83}" presName="hierChild4" presStyleCnt="0"/>
      <dgm:spPr/>
    </dgm:pt>
    <dgm:pt modelId="{1EF6F26C-B505-4801-9483-9AAC34EBFE32}" type="pres">
      <dgm:prSet presAssocID="{AEFDB0AA-A9B4-4339-AA90-DCCDC570490E}" presName="Name50" presStyleLbl="parChTrans1D4" presStyleIdx="0" presStyleCnt="2"/>
      <dgm:spPr/>
    </dgm:pt>
    <dgm:pt modelId="{FFE53CAF-3611-48AB-8A71-F8A01D7B7FE3}" type="pres">
      <dgm:prSet presAssocID="{D06BFB46-0996-4D38-A200-A7C46375455B}" presName="hierRoot2" presStyleCnt="0">
        <dgm:presLayoutVars>
          <dgm:hierBranch val="r"/>
        </dgm:presLayoutVars>
      </dgm:prSet>
      <dgm:spPr/>
    </dgm:pt>
    <dgm:pt modelId="{5A36AAA3-BB4F-495F-959F-FE8AC815D869}" type="pres">
      <dgm:prSet presAssocID="{D06BFB46-0996-4D38-A200-A7C46375455B}" presName="rootComposite" presStyleCnt="0"/>
      <dgm:spPr/>
    </dgm:pt>
    <dgm:pt modelId="{B908B58B-3D75-4807-9513-1976A38373F1}" type="pres">
      <dgm:prSet presAssocID="{D06BFB46-0996-4D38-A200-A7C46375455B}" presName="rootText" presStyleLbl="node4" presStyleIdx="0" presStyleCnt="2">
        <dgm:presLayoutVars>
          <dgm:chPref val="3"/>
        </dgm:presLayoutVars>
      </dgm:prSet>
      <dgm:spPr/>
    </dgm:pt>
    <dgm:pt modelId="{AB0A29A7-FCA9-449F-BBC0-B7E3D95955CB}" type="pres">
      <dgm:prSet presAssocID="{D06BFB46-0996-4D38-A200-A7C46375455B}" presName="rootConnector" presStyleLbl="node4" presStyleIdx="0" presStyleCnt="2"/>
      <dgm:spPr/>
    </dgm:pt>
    <dgm:pt modelId="{62FA5EC2-D2E1-440F-A29A-A83DF451E0B6}" type="pres">
      <dgm:prSet presAssocID="{D06BFB46-0996-4D38-A200-A7C46375455B}" presName="hierChild4" presStyleCnt="0"/>
      <dgm:spPr/>
    </dgm:pt>
    <dgm:pt modelId="{984916C6-A649-4F71-AFD0-F7895C3E2353}" type="pres">
      <dgm:prSet presAssocID="{D06BFB46-0996-4D38-A200-A7C46375455B}" presName="hierChild5" presStyleCnt="0"/>
      <dgm:spPr/>
    </dgm:pt>
    <dgm:pt modelId="{8E0E6757-E828-4CB4-AA7A-12DE659D4F5A}" type="pres">
      <dgm:prSet presAssocID="{AB81865F-C6CF-4908-8920-B15DCBFB8730}" presName="Name50" presStyleLbl="parChTrans1D4" presStyleIdx="1" presStyleCnt="2"/>
      <dgm:spPr/>
    </dgm:pt>
    <dgm:pt modelId="{476159C4-04BB-454B-8463-34030CAA4B3E}" type="pres">
      <dgm:prSet presAssocID="{902C7922-F1BD-43A5-872A-643898F6292C}" presName="hierRoot2" presStyleCnt="0">
        <dgm:presLayoutVars>
          <dgm:hierBranch val="r"/>
        </dgm:presLayoutVars>
      </dgm:prSet>
      <dgm:spPr/>
    </dgm:pt>
    <dgm:pt modelId="{29A557BC-AB4A-437C-AFBB-FAA823316AAD}" type="pres">
      <dgm:prSet presAssocID="{902C7922-F1BD-43A5-872A-643898F6292C}" presName="rootComposite" presStyleCnt="0"/>
      <dgm:spPr/>
    </dgm:pt>
    <dgm:pt modelId="{D53746F4-4AFD-4B87-B622-DB567393829A}" type="pres">
      <dgm:prSet presAssocID="{902C7922-F1BD-43A5-872A-643898F6292C}" presName="rootText" presStyleLbl="node4" presStyleIdx="1" presStyleCnt="2">
        <dgm:presLayoutVars>
          <dgm:chPref val="3"/>
        </dgm:presLayoutVars>
      </dgm:prSet>
      <dgm:spPr/>
    </dgm:pt>
    <dgm:pt modelId="{2D33FF60-DAA9-40EA-AFA7-D9D352D57B35}" type="pres">
      <dgm:prSet presAssocID="{902C7922-F1BD-43A5-872A-643898F6292C}" presName="rootConnector" presStyleLbl="node4" presStyleIdx="1" presStyleCnt="2"/>
      <dgm:spPr/>
    </dgm:pt>
    <dgm:pt modelId="{A6268028-5876-4CAD-AC8E-7FF0FADDE2A1}" type="pres">
      <dgm:prSet presAssocID="{902C7922-F1BD-43A5-872A-643898F6292C}" presName="hierChild4" presStyleCnt="0"/>
      <dgm:spPr/>
    </dgm:pt>
    <dgm:pt modelId="{E66AF7AF-2E0C-424C-B102-6EE176C34077}" type="pres">
      <dgm:prSet presAssocID="{902C7922-F1BD-43A5-872A-643898F6292C}" presName="hierChild5" presStyleCnt="0"/>
      <dgm:spPr/>
    </dgm:pt>
    <dgm:pt modelId="{C157E30A-E888-4ACF-9E83-359DE2F411F5}" type="pres">
      <dgm:prSet presAssocID="{8F256090-F240-4740-8A9D-D914E2BD9B83}" presName="hierChild5" presStyleCnt="0"/>
      <dgm:spPr/>
    </dgm:pt>
    <dgm:pt modelId="{0295DCAB-D4C2-47A1-8244-1A31263F485E}" type="pres">
      <dgm:prSet presAssocID="{AE4EF0F3-DF0A-48F8-B829-800999ECA902}" presName="hierChild5" presStyleCnt="0"/>
      <dgm:spPr/>
    </dgm:pt>
    <dgm:pt modelId="{1DB558DE-803B-4569-8AC0-43ACD9A668AD}" type="pres">
      <dgm:prSet presAssocID="{96589866-5806-43EC-8767-A09190F77465}" presName="hierChild3" presStyleCnt="0"/>
      <dgm:spPr/>
    </dgm:pt>
  </dgm:ptLst>
  <dgm:cxnLst>
    <dgm:cxn modelId="{41735EF3-F3C3-4DC8-BBE0-75914EB6E2C2}" type="presOf" srcId="{A7A34A6A-5475-46AC-B485-A84B9138562C}" destId="{E76C4C07-38E5-4223-AC5E-91258079C1B7}" srcOrd="0" destOrd="0" presId="urn:microsoft.com/office/officeart/2005/8/layout/orgChart1"/>
    <dgm:cxn modelId="{6F357F03-DA16-4ACD-B7D5-5A6C20C03DE8}" srcId="{8F256090-F240-4740-8A9D-D914E2BD9B83}" destId="{D06BFB46-0996-4D38-A200-A7C46375455B}" srcOrd="0" destOrd="0" parTransId="{AEFDB0AA-A9B4-4339-AA90-DCCDC570490E}" sibTransId="{4AA06422-8389-4A41-8811-8561A3D807D9}"/>
    <dgm:cxn modelId="{D44FBECC-9AB7-4FA7-910C-E514D5DE770B}" type="presOf" srcId="{96589866-5806-43EC-8767-A09190F77465}" destId="{1309CC36-5079-4329-BDDC-B7CC6919BFEF}" srcOrd="1" destOrd="0" presId="urn:microsoft.com/office/officeart/2005/8/layout/orgChart1"/>
    <dgm:cxn modelId="{F36727B2-E997-47C1-8E43-5BC001DA5936}" srcId="{BB264810-1312-499C-860F-E75964847834}" destId="{CBFABE8A-8067-467A-951A-FB5133E164B0}" srcOrd="1" destOrd="0" parTransId="{3EA04A8D-DB2F-42E0-8207-1A18A6203AFF}" sibTransId="{0778C192-C309-4002-86C1-B59CC7A5330F}"/>
    <dgm:cxn modelId="{23950876-0424-4B49-A966-E239F1692BB5}" type="presOf" srcId="{A51954FE-9B97-44C8-B66A-A72863E8BDF8}" destId="{52736BDC-0B38-495D-8E58-E15DC8060903}" srcOrd="0" destOrd="0" presId="urn:microsoft.com/office/officeart/2005/8/layout/orgChart1"/>
    <dgm:cxn modelId="{0983007A-EBF3-4A4E-BFB7-9AC52AB2B0CC}" srcId="{96589866-5806-43EC-8767-A09190F77465}" destId="{BB264810-1312-499C-860F-E75964847834}" srcOrd="0" destOrd="0" parTransId="{A51954FE-9B97-44C8-B66A-A72863E8BDF8}" sibTransId="{E22A6C95-58E2-4A18-B7A9-366ADC3FD764}"/>
    <dgm:cxn modelId="{D60F298C-88EB-4C7F-B2B1-40EB7F772B46}" type="presOf" srcId="{B1A641D5-915B-4256-AD3E-5D42B5246AF4}" destId="{F466C435-A25F-4065-B33E-71C7DA747127}" srcOrd="0" destOrd="0" presId="urn:microsoft.com/office/officeart/2005/8/layout/orgChart1"/>
    <dgm:cxn modelId="{A0BDEDEE-86D5-43BD-B6B5-1B1DFDC2D2AA}" srcId="{AE4EF0F3-DF0A-48F8-B829-800999ECA902}" destId="{A7A34A6A-5475-46AC-B485-A84B9138562C}" srcOrd="0" destOrd="0" parTransId="{F14397FB-E98F-43AE-B1CF-408FCDFA8030}" sibTransId="{5D7F7C38-027C-46B4-824C-D14DBE446C41}"/>
    <dgm:cxn modelId="{325A9C3B-E766-4376-891E-6E6549F93823}" type="presOf" srcId="{AE4EF0F3-DF0A-48F8-B829-800999ECA902}" destId="{5B18DCB1-87E2-4E84-990D-5A3A806687A2}" srcOrd="0" destOrd="0" presId="urn:microsoft.com/office/officeart/2005/8/layout/orgChart1"/>
    <dgm:cxn modelId="{E4598F2B-D3BD-415D-AE7F-EFE24BA80B17}" type="presOf" srcId="{4C660B92-4E55-41C3-9892-D179BDBB8D3E}" destId="{708D914C-EF55-4BB0-9553-0ADE72F0ABB8}" srcOrd="0" destOrd="0" presId="urn:microsoft.com/office/officeart/2005/8/layout/orgChart1"/>
    <dgm:cxn modelId="{9B54DCBE-6BFA-4178-A21F-E59D9F082917}" type="presOf" srcId="{BB264810-1312-499C-860F-E75964847834}" destId="{A6E1FEC4-121B-4B03-BB03-E0BDEAA6C59F}" srcOrd="1" destOrd="0" presId="urn:microsoft.com/office/officeart/2005/8/layout/orgChart1"/>
    <dgm:cxn modelId="{F636642E-DF37-44CC-9948-60B442FCF2F4}" type="presOf" srcId="{8F256090-F240-4740-8A9D-D914E2BD9B83}" destId="{6B7176BB-9FF2-4ADD-ADD3-8A6A39198A4B}" srcOrd="1" destOrd="0" presId="urn:microsoft.com/office/officeart/2005/8/layout/orgChart1"/>
    <dgm:cxn modelId="{B3B181F1-8382-471F-B802-68A914A67CEA}" type="presOf" srcId="{96589866-5806-43EC-8767-A09190F77465}" destId="{30051001-42BA-431F-9140-7A881A2E0079}" srcOrd="0" destOrd="0" presId="urn:microsoft.com/office/officeart/2005/8/layout/orgChart1"/>
    <dgm:cxn modelId="{12B909AA-69D8-415B-AA09-262F6D1AEAC9}" type="presOf" srcId="{9EE065BF-050D-455D-A348-9FE4FF3AF64F}" destId="{4BD5E835-7192-48F8-A1AA-1F360EFA6766}" srcOrd="0" destOrd="0" presId="urn:microsoft.com/office/officeart/2005/8/layout/orgChart1"/>
    <dgm:cxn modelId="{7A0AC3D2-D93C-4B4C-821C-F6049B18928A}" type="presOf" srcId="{D0AEC65E-62EE-4CAE-AB53-1A3026C48F1C}" destId="{58314A97-714D-4977-B771-79D3FF4AB32C}" srcOrd="1" destOrd="0" presId="urn:microsoft.com/office/officeart/2005/8/layout/orgChart1"/>
    <dgm:cxn modelId="{2B94534C-DCEB-404B-82B9-C351BA2EB5C3}" type="presOf" srcId="{04EB2491-839A-4770-82F2-42C73F727EC6}" destId="{3D88ADA7-E0CE-4646-9608-7A51CA283495}" srcOrd="0" destOrd="0" presId="urn:microsoft.com/office/officeart/2005/8/layout/orgChart1"/>
    <dgm:cxn modelId="{ADBBFF2D-D0B4-4976-8D1B-5397A74678BB}" type="presOf" srcId="{9166B197-8615-4D41-A282-6064554ED7ED}" destId="{D5D0EB8F-A25D-4205-A248-1DF7912697B0}" srcOrd="0" destOrd="0" presId="urn:microsoft.com/office/officeart/2005/8/layout/orgChart1"/>
    <dgm:cxn modelId="{A3DC3F8E-1AC3-45E9-8018-8A0E9FC72F36}" type="presOf" srcId="{BB264810-1312-499C-860F-E75964847834}" destId="{78B2F568-36F3-4B7C-8FB0-AF311F9DE191}" srcOrd="0" destOrd="0" presId="urn:microsoft.com/office/officeart/2005/8/layout/orgChart1"/>
    <dgm:cxn modelId="{F606E8B0-87D8-4F64-8298-FB8145DB6F5C}" type="presOf" srcId="{AE4EF0F3-DF0A-48F8-B829-800999ECA902}" destId="{2D589049-3DF2-4CC6-AD6B-219C41163C9E}" srcOrd="1" destOrd="0" presId="urn:microsoft.com/office/officeart/2005/8/layout/orgChart1"/>
    <dgm:cxn modelId="{5252BFF7-96BF-42FC-B7BA-9D9F3EF30900}" srcId="{AE4EF0F3-DF0A-48F8-B829-800999ECA902}" destId="{8F256090-F240-4740-8A9D-D914E2BD9B83}" srcOrd="2" destOrd="0" parTransId="{9EE065BF-050D-455D-A348-9FE4FF3AF64F}" sibTransId="{B14C9CF0-59B3-433D-94A3-489BEC6993EB}"/>
    <dgm:cxn modelId="{D6CB0327-D889-4552-A15A-9F84B137FC37}" srcId="{8F256090-F240-4740-8A9D-D914E2BD9B83}" destId="{902C7922-F1BD-43A5-872A-643898F6292C}" srcOrd="1" destOrd="0" parTransId="{AB81865F-C6CF-4908-8920-B15DCBFB8730}" sibTransId="{354A2454-F7DE-4201-A89C-3E43A7C7BBCF}"/>
    <dgm:cxn modelId="{D11563C0-0D77-4641-9881-1D1E0DFBFE23}" type="presOf" srcId="{A7A34A6A-5475-46AC-B485-A84B9138562C}" destId="{2EF97E06-FAE3-4F1C-834B-C130C64A9FC5}" srcOrd="1" destOrd="0" presId="urn:microsoft.com/office/officeart/2005/8/layout/orgChart1"/>
    <dgm:cxn modelId="{CEFFEA96-1865-49B1-A7F7-6899753132BF}" srcId="{96589866-5806-43EC-8767-A09190F77465}" destId="{AE4EF0F3-DF0A-48F8-B829-800999ECA902}" srcOrd="1" destOrd="0" parTransId="{4C660B92-4E55-41C3-9892-D179BDBB8D3E}" sibTransId="{0EE62EBE-3B1E-4A96-9C56-231B2158AD11}"/>
    <dgm:cxn modelId="{EA966B0C-B636-42D9-80FF-8DE6ABC99756}" type="presOf" srcId="{902C7922-F1BD-43A5-872A-643898F6292C}" destId="{D53746F4-4AFD-4B87-B622-DB567393829A}" srcOrd="0" destOrd="0" presId="urn:microsoft.com/office/officeart/2005/8/layout/orgChart1"/>
    <dgm:cxn modelId="{060706E6-FA40-4381-9959-9DDC7DEB4725}" srcId="{BB264810-1312-499C-860F-E75964847834}" destId="{04EB2491-839A-4770-82F2-42C73F727EC6}" srcOrd="0" destOrd="0" parTransId="{B1A641D5-915B-4256-AD3E-5D42B5246AF4}" sibTransId="{3057F71E-4779-4968-B927-183F4F8A099D}"/>
    <dgm:cxn modelId="{AA4A3C80-0CF3-4932-99B1-56BC8360EB56}" type="presOf" srcId="{D06BFB46-0996-4D38-A200-A7C46375455B}" destId="{AB0A29A7-FCA9-449F-BBC0-B7E3D95955CB}" srcOrd="1" destOrd="0" presId="urn:microsoft.com/office/officeart/2005/8/layout/orgChart1"/>
    <dgm:cxn modelId="{88B9BA0C-F23C-4B3D-B419-DAFA716D3660}" srcId="{AE4EF0F3-DF0A-48F8-B829-800999ECA902}" destId="{D0AEC65E-62EE-4CAE-AB53-1A3026C48F1C}" srcOrd="1" destOrd="0" parTransId="{9166B197-8615-4D41-A282-6064554ED7ED}" sibTransId="{0B20FFDA-D543-48A7-9722-220E2C720FFA}"/>
    <dgm:cxn modelId="{84240AF6-8130-4D38-8568-7A0D09A7AEF4}" type="presOf" srcId="{F14397FB-E98F-43AE-B1CF-408FCDFA8030}" destId="{E246105A-9FE2-4896-9689-385D6BFF5B21}" srcOrd="0" destOrd="0" presId="urn:microsoft.com/office/officeart/2005/8/layout/orgChart1"/>
    <dgm:cxn modelId="{D3F79190-F16E-49E6-B2C2-B26046278303}" type="presOf" srcId="{04EB2491-839A-4770-82F2-42C73F727EC6}" destId="{E939488A-DEA8-4774-BF44-4A40AC22441F}" srcOrd="1" destOrd="0" presId="urn:microsoft.com/office/officeart/2005/8/layout/orgChart1"/>
    <dgm:cxn modelId="{B0F27BF4-400E-498A-99FE-BA57647B487B}" type="presOf" srcId="{D0AEC65E-62EE-4CAE-AB53-1A3026C48F1C}" destId="{6CE42CD1-C0CA-49D7-8C89-E4C48C181EB8}" srcOrd="0" destOrd="0" presId="urn:microsoft.com/office/officeart/2005/8/layout/orgChart1"/>
    <dgm:cxn modelId="{1ECF1D2E-F14E-4608-985F-FD151394C5CD}" type="presOf" srcId="{D06BFB46-0996-4D38-A200-A7C46375455B}" destId="{B908B58B-3D75-4807-9513-1976A38373F1}" srcOrd="0" destOrd="0" presId="urn:microsoft.com/office/officeart/2005/8/layout/orgChart1"/>
    <dgm:cxn modelId="{5AD1581F-7541-49CF-BE8A-8AFFF76159F1}" type="presOf" srcId="{8F256090-F240-4740-8A9D-D914E2BD9B83}" destId="{79C449EA-85BE-4173-A797-0E7EED322398}" srcOrd="0" destOrd="0" presId="urn:microsoft.com/office/officeart/2005/8/layout/orgChart1"/>
    <dgm:cxn modelId="{B491F5B8-4047-40B5-A83A-9C862252107D}" type="presOf" srcId="{902C7922-F1BD-43A5-872A-643898F6292C}" destId="{2D33FF60-DAA9-40EA-AFA7-D9D352D57B35}" srcOrd="1" destOrd="0" presId="urn:microsoft.com/office/officeart/2005/8/layout/orgChart1"/>
    <dgm:cxn modelId="{27767203-A80A-47F2-9622-68DC38F40A6B}" type="presOf" srcId="{963BFE51-9B36-4CAF-B55A-8DD1BC012122}" destId="{1C89220C-4803-4D54-816F-7725488A13AA}" srcOrd="0" destOrd="0" presId="urn:microsoft.com/office/officeart/2005/8/layout/orgChart1"/>
    <dgm:cxn modelId="{76D21430-D023-4E07-81BE-C481A7772BF9}" srcId="{963BFE51-9B36-4CAF-B55A-8DD1BC012122}" destId="{96589866-5806-43EC-8767-A09190F77465}" srcOrd="0" destOrd="0" parTransId="{1E1F7044-F28C-4AD0-96CA-589BFC5F7F74}" sibTransId="{250DFDF3-2640-49D9-9840-150FB80CCB94}"/>
    <dgm:cxn modelId="{0E6C0A68-29E4-4970-89F8-ECFE79E9B4A3}" type="presOf" srcId="{3EA04A8D-DB2F-42E0-8207-1A18A6203AFF}" destId="{414B70EF-7BD6-4197-A35F-CDBF766F80D0}" srcOrd="0" destOrd="0" presId="urn:microsoft.com/office/officeart/2005/8/layout/orgChart1"/>
    <dgm:cxn modelId="{B7C516B5-73EE-4009-8994-1A885286AF3B}" type="presOf" srcId="{AB81865F-C6CF-4908-8920-B15DCBFB8730}" destId="{8E0E6757-E828-4CB4-AA7A-12DE659D4F5A}" srcOrd="0" destOrd="0" presId="urn:microsoft.com/office/officeart/2005/8/layout/orgChart1"/>
    <dgm:cxn modelId="{62DD283F-E37F-4793-9FF1-8604258F14C3}" type="presOf" srcId="{AEFDB0AA-A9B4-4339-AA90-DCCDC570490E}" destId="{1EF6F26C-B505-4801-9483-9AAC34EBFE32}" srcOrd="0" destOrd="0" presId="urn:microsoft.com/office/officeart/2005/8/layout/orgChart1"/>
    <dgm:cxn modelId="{70CDEA84-0ED2-4494-91B7-B0018EDCE306}" type="presOf" srcId="{CBFABE8A-8067-467A-951A-FB5133E164B0}" destId="{AB48CD29-7202-4C4A-AF1B-C1D73375A0A6}" srcOrd="1" destOrd="0" presId="urn:microsoft.com/office/officeart/2005/8/layout/orgChart1"/>
    <dgm:cxn modelId="{009545ED-F9D6-4E0A-AFF7-E0E4E6C1ECF5}" type="presOf" srcId="{CBFABE8A-8067-467A-951A-FB5133E164B0}" destId="{51384996-A1FF-4AE5-B7CD-3BA99C9B20B0}" srcOrd="0" destOrd="0" presId="urn:microsoft.com/office/officeart/2005/8/layout/orgChart1"/>
    <dgm:cxn modelId="{E38A4E67-D3D1-4413-94F9-01B62F0DB716}" type="presParOf" srcId="{1C89220C-4803-4D54-816F-7725488A13AA}" destId="{577A9B1A-9334-4A1B-963B-CA4D41BF287B}" srcOrd="0" destOrd="0" presId="urn:microsoft.com/office/officeart/2005/8/layout/orgChart1"/>
    <dgm:cxn modelId="{2D4FFD35-0052-406F-AC66-2DC3BDA43B62}" type="presParOf" srcId="{577A9B1A-9334-4A1B-963B-CA4D41BF287B}" destId="{1DEAA387-8F29-4439-8EBA-ED6CE28CE598}" srcOrd="0" destOrd="0" presId="urn:microsoft.com/office/officeart/2005/8/layout/orgChart1"/>
    <dgm:cxn modelId="{0EB80558-31B7-4517-BACC-1BE2E3E3D5ED}" type="presParOf" srcId="{1DEAA387-8F29-4439-8EBA-ED6CE28CE598}" destId="{30051001-42BA-431F-9140-7A881A2E0079}" srcOrd="0" destOrd="0" presId="urn:microsoft.com/office/officeart/2005/8/layout/orgChart1"/>
    <dgm:cxn modelId="{126A3082-4028-48F5-90F4-88798F9EC0A6}" type="presParOf" srcId="{1DEAA387-8F29-4439-8EBA-ED6CE28CE598}" destId="{1309CC36-5079-4329-BDDC-B7CC6919BFEF}" srcOrd="1" destOrd="0" presId="urn:microsoft.com/office/officeart/2005/8/layout/orgChart1"/>
    <dgm:cxn modelId="{CDF86D57-0CC7-434B-B250-21A0AA0E1CDB}" type="presParOf" srcId="{577A9B1A-9334-4A1B-963B-CA4D41BF287B}" destId="{87E6BE3B-7EF3-4A4E-909C-917E9D98330D}" srcOrd="1" destOrd="0" presId="urn:microsoft.com/office/officeart/2005/8/layout/orgChart1"/>
    <dgm:cxn modelId="{D36E54E5-93A4-4A9C-8D96-CAE20609F64D}" type="presParOf" srcId="{87E6BE3B-7EF3-4A4E-909C-917E9D98330D}" destId="{52736BDC-0B38-495D-8E58-E15DC8060903}" srcOrd="0" destOrd="0" presId="urn:microsoft.com/office/officeart/2005/8/layout/orgChart1"/>
    <dgm:cxn modelId="{E28B69F7-6CAC-4AB8-B553-05BBABF19FBE}" type="presParOf" srcId="{87E6BE3B-7EF3-4A4E-909C-917E9D98330D}" destId="{A0BEDE56-0D6A-482A-919D-534B227F3D7E}" srcOrd="1" destOrd="0" presId="urn:microsoft.com/office/officeart/2005/8/layout/orgChart1"/>
    <dgm:cxn modelId="{1178EA8D-3BEB-4F0B-89DA-AD5D4E0FB3B7}" type="presParOf" srcId="{A0BEDE56-0D6A-482A-919D-534B227F3D7E}" destId="{D12EAD93-950C-4012-8002-73D992BB3020}" srcOrd="0" destOrd="0" presId="urn:microsoft.com/office/officeart/2005/8/layout/orgChart1"/>
    <dgm:cxn modelId="{9A26F4C8-5F53-427F-981A-C525E9553E78}" type="presParOf" srcId="{D12EAD93-950C-4012-8002-73D992BB3020}" destId="{78B2F568-36F3-4B7C-8FB0-AF311F9DE191}" srcOrd="0" destOrd="0" presId="urn:microsoft.com/office/officeart/2005/8/layout/orgChart1"/>
    <dgm:cxn modelId="{69DC4022-4D88-43F4-BF27-BB8E2EFB01E1}" type="presParOf" srcId="{D12EAD93-950C-4012-8002-73D992BB3020}" destId="{A6E1FEC4-121B-4B03-BB03-E0BDEAA6C59F}" srcOrd="1" destOrd="0" presId="urn:microsoft.com/office/officeart/2005/8/layout/orgChart1"/>
    <dgm:cxn modelId="{61DEFE98-7381-4E00-BF96-6BC0CA47E916}" type="presParOf" srcId="{A0BEDE56-0D6A-482A-919D-534B227F3D7E}" destId="{F84F6FA9-94B6-499D-A3B6-02A21DEBF16D}" srcOrd="1" destOrd="0" presId="urn:microsoft.com/office/officeart/2005/8/layout/orgChart1"/>
    <dgm:cxn modelId="{E6FBCD53-5964-46A7-9F79-5656DF911915}" type="presParOf" srcId="{F84F6FA9-94B6-499D-A3B6-02A21DEBF16D}" destId="{F466C435-A25F-4065-B33E-71C7DA747127}" srcOrd="0" destOrd="0" presId="urn:microsoft.com/office/officeart/2005/8/layout/orgChart1"/>
    <dgm:cxn modelId="{DB290A67-2171-4F8D-BD65-88D98ADD2662}" type="presParOf" srcId="{F84F6FA9-94B6-499D-A3B6-02A21DEBF16D}" destId="{758F18BA-C279-4532-9567-F913A7CC729C}" srcOrd="1" destOrd="0" presId="urn:microsoft.com/office/officeart/2005/8/layout/orgChart1"/>
    <dgm:cxn modelId="{48F7A8BE-C452-433E-87A2-D1BA3415465F}" type="presParOf" srcId="{758F18BA-C279-4532-9567-F913A7CC729C}" destId="{4208A712-8174-4FA0-A551-4C24899EF1D1}" srcOrd="0" destOrd="0" presId="urn:microsoft.com/office/officeart/2005/8/layout/orgChart1"/>
    <dgm:cxn modelId="{F6415593-A510-4644-9578-41449BC8CB21}" type="presParOf" srcId="{4208A712-8174-4FA0-A551-4C24899EF1D1}" destId="{3D88ADA7-E0CE-4646-9608-7A51CA283495}" srcOrd="0" destOrd="0" presId="urn:microsoft.com/office/officeart/2005/8/layout/orgChart1"/>
    <dgm:cxn modelId="{9D418BE6-2B85-4681-AF58-D9E0374A9C73}" type="presParOf" srcId="{4208A712-8174-4FA0-A551-4C24899EF1D1}" destId="{E939488A-DEA8-4774-BF44-4A40AC22441F}" srcOrd="1" destOrd="0" presId="urn:microsoft.com/office/officeart/2005/8/layout/orgChart1"/>
    <dgm:cxn modelId="{710420E9-CEF1-499C-B2AC-551D50D449A0}" type="presParOf" srcId="{758F18BA-C279-4532-9567-F913A7CC729C}" destId="{E9428E4F-9A63-4632-9730-BB2527F93C6E}" srcOrd="1" destOrd="0" presId="urn:microsoft.com/office/officeart/2005/8/layout/orgChart1"/>
    <dgm:cxn modelId="{CFD1B1B3-C4BC-4536-B1E6-B3CADB89F4E1}" type="presParOf" srcId="{758F18BA-C279-4532-9567-F913A7CC729C}" destId="{EB7DD3D4-D9E7-4EA0-AB06-ECACF7EEFFA9}" srcOrd="2" destOrd="0" presId="urn:microsoft.com/office/officeart/2005/8/layout/orgChart1"/>
    <dgm:cxn modelId="{2A9E4F2C-81A2-493E-888B-279CF07452B5}" type="presParOf" srcId="{F84F6FA9-94B6-499D-A3B6-02A21DEBF16D}" destId="{414B70EF-7BD6-4197-A35F-CDBF766F80D0}" srcOrd="2" destOrd="0" presId="urn:microsoft.com/office/officeart/2005/8/layout/orgChart1"/>
    <dgm:cxn modelId="{B7E74739-31C3-4E7D-9D18-900B02CE32B9}" type="presParOf" srcId="{F84F6FA9-94B6-499D-A3B6-02A21DEBF16D}" destId="{A51EB6CE-9A81-4571-81FB-4AEC2478F3B1}" srcOrd="3" destOrd="0" presId="urn:microsoft.com/office/officeart/2005/8/layout/orgChart1"/>
    <dgm:cxn modelId="{FF3902A6-74A9-45FF-800B-0AF0A60E17AD}" type="presParOf" srcId="{A51EB6CE-9A81-4571-81FB-4AEC2478F3B1}" destId="{EFE49DF9-5E6C-4D83-8908-EDBDF70DFD76}" srcOrd="0" destOrd="0" presId="urn:microsoft.com/office/officeart/2005/8/layout/orgChart1"/>
    <dgm:cxn modelId="{DFA7725F-B74E-4E69-B370-C0BF20953F6C}" type="presParOf" srcId="{EFE49DF9-5E6C-4D83-8908-EDBDF70DFD76}" destId="{51384996-A1FF-4AE5-B7CD-3BA99C9B20B0}" srcOrd="0" destOrd="0" presId="urn:microsoft.com/office/officeart/2005/8/layout/orgChart1"/>
    <dgm:cxn modelId="{15DEEB62-2342-4607-8685-C98951DB614D}" type="presParOf" srcId="{EFE49DF9-5E6C-4D83-8908-EDBDF70DFD76}" destId="{AB48CD29-7202-4C4A-AF1B-C1D73375A0A6}" srcOrd="1" destOrd="0" presId="urn:microsoft.com/office/officeart/2005/8/layout/orgChart1"/>
    <dgm:cxn modelId="{051F437D-C4F3-41B7-B359-DEFDF75E4D00}" type="presParOf" srcId="{A51EB6CE-9A81-4571-81FB-4AEC2478F3B1}" destId="{C0412232-154F-4F56-B4AD-E1A47E62B9F1}" srcOrd="1" destOrd="0" presId="urn:microsoft.com/office/officeart/2005/8/layout/orgChart1"/>
    <dgm:cxn modelId="{87957AE5-5AE7-46C1-B799-9046697E81CF}" type="presParOf" srcId="{A51EB6CE-9A81-4571-81FB-4AEC2478F3B1}" destId="{832EBF86-1E35-4E3A-8B39-3A8664B56DF1}" srcOrd="2" destOrd="0" presId="urn:microsoft.com/office/officeart/2005/8/layout/orgChart1"/>
    <dgm:cxn modelId="{604C1F62-2C44-48FA-A1DD-A016D4DBB28F}" type="presParOf" srcId="{A0BEDE56-0D6A-482A-919D-534B227F3D7E}" destId="{8991F9EB-D328-4C09-9D1D-8F3E81FC9535}" srcOrd="2" destOrd="0" presId="urn:microsoft.com/office/officeart/2005/8/layout/orgChart1"/>
    <dgm:cxn modelId="{CD21D5B9-7588-4224-B5A2-3A14168970D1}" type="presParOf" srcId="{87E6BE3B-7EF3-4A4E-909C-917E9D98330D}" destId="{708D914C-EF55-4BB0-9553-0ADE72F0ABB8}" srcOrd="2" destOrd="0" presId="urn:microsoft.com/office/officeart/2005/8/layout/orgChart1"/>
    <dgm:cxn modelId="{28EE16E5-AB6C-4D2B-A0F5-85E3E25B21C2}" type="presParOf" srcId="{87E6BE3B-7EF3-4A4E-909C-917E9D98330D}" destId="{16DF9E9C-8C36-4F77-A5E4-C8AEAE6ECF5D}" srcOrd="3" destOrd="0" presId="urn:microsoft.com/office/officeart/2005/8/layout/orgChart1"/>
    <dgm:cxn modelId="{04D861D6-683F-4AB4-8406-EF1048300586}" type="presParOf" srcId="{16DF9E9C-8C36-4F77-A5E4-C8AEAE6ECF5D}" destId="{0E86A8A3-F61C-46FA-B11B-76808ECC3DAD}" srcOrd="0" destOrd="0" presId="urn:microsoft.com/office/officeart/2005/8/layout/orgChart1"/>
    <dgm:cxn modelId="{9FC73D74-35CA-4521-A169-D916641AC823}" type="presParOf" srcId="{0E86A8A3-F61C-46FA-B11B-76808ECC3DAD}" destId="{5B18DCB1-87E2-4E84-990D-5A3A806687A2}" srcOrd="0" destOrd="0" presId="urn:microsoft.com/office/officeart/2005/8/layout/orgChart1"/>
    <dgm:cxn modelId="{AB33FD64-8440-4487-91E9-AB9CB0A55593}" type="presParOf" srcId="{0E86A8A3-F61C-46FA-B11B-76808ECC3DAD}" destId="{2D589049-3DF2-4CC6-AD6B-219C41163C9E}" srcOrd="1" destOrd="0" presId="urn:microsoft.com/office/officeart/2005/8/layout/orgChart1"/>
    <dgm:cxn modelId="{FEFBD8D8-899E-4C45-9CF4-35BB3CC03200}" type="presParOf" srcId="{16DF9E9C-8C36-4F77-A5E4-C8AEAE6ECF5D}" destId="{3288FFDC-08C0-4E90-A954-EF5D98AB47B0}" srcOrd="1" destOrd="0" presId="urn:microsoft.com/office/officeart/2005/8/layout/orgChart1"/>
    <dgm:cxn modelId="{5291C73B-3DBB-42F2-A127-14C893DF9F31}" type="presParOf" srcId="{3288FFDC-08C0-4E90-A954-EF5D98AB47B0}" destId="{E246105A-9FE2-4896-9689-385D6BFF5B21}" srcOrd="0" destOrd="0" presId="urn:microsoft.com/office/officeart/2005/8/layout/orgChart1"/>
    <dgm:cxn modelId="{60A589E9-141B-4140-9BD1-4BF08956482B}" type="presParOf" srcId="{3288FFDC-08C0-4E90-A954-EF5D98AB47B0}" destId="{B66F192C-62D2-4973-B491-BA43517E1985}" srcOrd="1" destOrd="0" presId="urn:microsoft.com/office/officeart/2005/8/layout/orgChart1"/>
    <dgm:cxn modelId="{8BE5EDAC-D4CA-49DB-9BD6-4379E1C55245}" type="presParOf" srcId="{B66F192C-62D2-4973-B491-BA43517E1985}" destId="{EDFC56F8-3087-45A9-BC51-296ACD6E8591}" srcOrd="0" destOrd="0" presId="urn:microsoft.com/office/officeart/2005/8/layout/orgChart1"/>
    <dgm:cxn modelId="{C24CA71F-4D1B-4EC7-86CA-ED8F163B69D2}" type="presParOf" srcId="{EDFC56F8-3087-45A9-BC51-296ACD6E8591}" destId="{E76C4C07-38E5-4223-AC5E-91258079C1B7}" srcOrd="0" destOrd="0" presId="urn:microsoft.com/office/officeart/2005/8/layout/orgChart1"/>
    <dgm:cxn modelId="{3E43D8C8-D152-4B7E-882A-098F32B13EEA}" type="presParOf" srcId="{EDFC56F8-3087-45A9-BC51-296ACD6E8591}" destId="{2EF97E06-FAE3-4F1C-834B-C130C64A9FC5}" srcOrd="1" destOrd="0" presId="urn:microsoft.com/office/officeart/2005/8/layout/orgChart1"/>
    <dgm:cxn modelId="{DDC6E81D-C6D8-4F46-8412-77A47FB29237}" type="presParOf" srcId="{B66F192C-62D2-4973-B491-BA43517E1985}" destId="{020F9489-9BA8-441D-A966-FFB610589550}" srcOrd="1" destOrd="0" presId="urn:microsoft.com/office/officeart/2005/8/layout/orgChart1"/>
    <dgm:cxn modelId="{8AB5B6D7-0E77-46E9-995C-ABF00A651A62}" type="presParOf" srcId="{B66F192C-62D2-4973-B491-BA43517E1985}" destId="{DCB7D9C8-6A76-4038-B663-E3E784539CEC}" srcOrd="2" destOrd="0" presId="urn:microsoft.com/office/officeart/2005/8/layout/orgChart1"/>
    <dgm:cxn modelId="{42874070-85D8-46DE-AED9-9D416708BDB5}" type="presParOf" srcId="{3288FFDC-08C0-4E90-A954-EF5D98AB47B0}" destId="{D5D0EB8F-A25D-4205-A248-1DF7912697B0}" srcOrd="2" destOrd="0" presId="urn:microsoft.com/office/officeart/2005/8/layout/orgChart1"/>
    <dgm:cxn modelId="{11F8B773-2B9F-49E8-A3CB-669B85C31E1C}" type="presParOf" srcId="{3288FFDC-08C0-4E90-A954-EF5D98AB47B0}" destId="{5ABD7B65-F6A5-407D-8544-8EF577DA4D46}" srcOrd="3" destOrd="0" presId="urn:microsoft.com/office/officeart/2005/8/layout/orgChart1"/>
    <dgm:cxn modelId="{91F0795A-E771-4C31-8561-87BB4F701E69}" type="presParOf" srcId="{5ABD7B65-F6A5-407D-8544-8EF577DA4D46}" destId="{3B91FDF0-CAE5-4C54-B474-DFC0E6E62D85}" srcOrd="0" destOrd="0" presId="urn:microsoft.com/office/officeart/2005/8/layout/orgChart1"/>
    <dgm:cxn modelId="{A8E51EF1-6E7F-48E1-B489-9906E9B2E8B7}" type="presParOf" srcId="{3B91FDF0-CAE5-4C54-B474-DFC0E6E62D85}" destId="{6CE42CD1-C0CA-49D7-8C89-E4C48C181EB8}" srcOrd="0" destOrd="0" presId="urn:microsoft.com/office/officeart/2005/8/layout/orgChart1"/>
    <dgm:cxn modelId="{FFDA463C-D974-40CA-9D22-526FDBEFD7D2}" type="presParOf" srcId="{3B91FDF0-CAE5-4C54-B474-DFC0E6E62D85}" destId="{58314A97-714D-4977-B771-79D3FF4AB32C}" srcOrd="1" destOrd="0" presId="urn:microsoft.com/office/officeart/2005/8/layout/orgChart1"/>
    <dgm:cxn modelId="{782C9C37-7D2E-42F4-9664-7FB887F160D6}" type="presParOf" srcId="{5ABD7B65-F6A5-407D-8544-8EF577DA4D46}" destId="{C181637F-1D51-4B8E-BDB5-930535807CCE}" srcOrd="1" destOrd="0" presId="urn:microsoft.com/office/officeart/2005/8/layout/orgChart1"/>
    <dgm:cxn modelId="{79E35BB7-DF90-49AE-A550-575EA581191F}" type="presParOf" srcId="{5ABD7B65-F6A5-407D-8544-8EF577DA4D46}" destId="{3663393F-645A-4BBE-B507-A85CE136D5FC}" srcOrd="2" destOrd="0" presId="urn:microsoft.com/office/officeart/2005/8/layout/orgChart1"/>
    <dgm:cxn modelId="{A73B13C2-022D-47C0-AC84-9EB6D7B3C830}" type="presParOf" srcId="{3288FFDC-08C0-4E90-A954-EF5D98AB47B0}" destId="{4BD5E835-7192-48F8-A1AA-1F360EFA6766}" srcOrd="4" destOrd="0" presId="urn:microsoft.com/office/officeart/2005/8/layout/orgChart1"/>
    <dgm:cxn modelId="{D549FB8F-FFC7-49C0-B2BE-35026564EEE3}" type="presParOf" srcId="{3288FFDC-08C0-4E90-A954-EF5D98AB47B0}" destId="{F7CB082F-7480-46A3-A98F-932F2DEDDC57}" srcOrd="5" destOrd="0" presId="urn:microsoft.com/office/officeart/2005/8/layout/orgChart1"/>
    <dgm:cxn modelId="{36D64C64-82A0-45A0-ACC3-5F30568EDC91}" type="presParOf" srcId="{F7CB082F-7480-46A3-A98F-932F2DEDDC57}" destId="{6AB4B1B2-5B32-4571-B4E4-98E569AA3895}" srcOrd="0" destOrd="0" presId="urn:microsoft.com/office/officeart/2005/8/layout/orgChart1"/>
    <dgm:cxn modelId="{06B8D955-4D34-4F4F-B22D-501B8E49EF71}" type="presParOf" srcId="{6AB4B1B2-5B32-4571-B4E4-98E569AA3895}" destId="{79C449EA-85BE-4173-A797-0E7EED322398}" srcOrd="0" destOrd="0" presId="urn:microsoft.com/office/officeart/2005/8/layout/orgChart1"/>
    <dgm:cxn modelId="{26AC2A68-8B30-4EF3-83A2-5CCE300B436E}" type="presParOf" srcId="{6AB4B1B2-5B32-4571-B4E4-98E569AA3895}" destId="{6B7176BB-9FF2-4ADD-ADD3-8A6A39198A4B}" srcOrd="1" destOrd="0" presId="urn:microsoft.com/office/officeart/2005/8/layout/orgChart1"/>
    <dgm:cxn modelId="{6BFE3BB7-A29D-44BE-A6A6-A0F125685ACB}" type="presParOf" srcId="{F7CB082F-7480-46A3-A98F-932F2DEDDC57}" destId="{3268DAEF-2405-4A92-9B33-BC3A58BB7837}" srcOrd="1" destOrd="0" presId="urn:microsoft.com/office/officeart/2005/8/layout/orgChart1"/>
    <dgm:cxn modelId="{90714EAC-B90C-4213-A380-0A8C06DA5506}" type="presParOf" srcId="{3268DAEF-2405-4A92-9B33-BC3A58BB7837}" destId="{1EF6F26C-B505-4801-9483-9AAC34EBFE32}" srcOrd="0" destOrd="0" presId="urn:microsoft.com/office/officeart/2005/8/layout/orgChart1"/>
    <dgm:cxn modelId="{E15001F1-5F6A-4AA0-9745-17DEAD283E36}" type="presParOf" srcId="{3268DAEF-2405-4A92-9B33-BC3A58BB7837}" destId="{FFE53CAF-3611-48AB-8A71-F8A01D7B7FE3}" srcOrd="1" destOrd="0" presId="urn:microsoft.com/office/officeart/2005/8/layout/orgChart1"/>
    <dgm:cxn modelId="{2FDE0B14-6391-40B7-9CB8-8C2B010E5096}" type="presParOf" srcId="{FFE53CAF-3611-48AB-8A71-F8A01D7B7FE3}" destId="{5A36AAA3-BB4F-495F-959F-FE8AC815D869}" srcOrd="0" destOrd="0" presId="urn:microsoft.com/office/officeart/2005/8/layout/orgChart1"/>
    <dgm:cxn modelId="{C101FA85-A010-4811-8FDA-B8A7DE808325}" type="presParOf" srcId="{5A36AAA3-BB4F-495F-959F-FE8AC815D869}" destId="{B908B58B-3D75-4807-9513-1976A38373F1}" srcOrd="0" destOrd="0" presId="urn:microsoft.com/office/officeart/2005/8/layout/orgChart1"/>
    <dgm:cxn modelId="{285E0DCA-E120-4E12-B905-F3A5438D87A5}" type="presParOf" srcId="{5A36AAA3-BB4F-495F-959F-FE8AC815D869}" destId="{AB0A29A7-FCA9-449F-BBC0-B7E3D95955CB}" srcOrd="1" destOrd="0" presId="urn:microsoft.com/office/officeart/2005/8/layout/orgChart1"/>
    <dgm:cxn modelId="{F27D51FF-AB24-437A-9FC6-AE6C11AAA206}" type="presParOf" srcId="{FFE53CAF-3611-48AB-8A71-F8A01D7B7FE3}" destId="{62FA5EC2-D2E1-440F-A29A-A83DF451E0B6}" srcOrd="1" destOrd="0" presId="urn:microsoft.com/office/officeart/2005/8/layout/orgChart1"/>
    <dgm:cxn modelId="{626157EF-9890-4DD2-8783-96C2E678C185}" type="presParOf" srcId="{FFE53CAF-3611-48AB-8A71-F8A01D7B7FE3}" destId="{984916C6-A649-4F71-AFD0-F7895C3E2353}" srcOrd="2" destOrd="0" presId="urn:microsoft.com/office/officeart/2005/8/layout/orgChart1"/>
    <dgm:cxn modelId="{AF1A3ADB-3931-4BD4-AE8E-3DF20AA202CB}" type="presParOf" srcId="{3268DAEF-2405-4A92-9B33-BC3A58BB7837}" destId="{8E0E6757-E828-4CB4-AA7A-12DE659D4F5A}" srcOrd="2" destOrd="0" presId="urn:microsoft.com/office/officeart/2005/8/layout/orgChart1"/>
    <dgm:cxn modelId="{AAFDFC70-7F10-48AE-9427-5CCD8AE52A8D}" type="presParOf" srcId="{3268DAEF-2405-4A92-9B33-BC3A58BB7837}" destId="{476159C4-04BB-454B-8463-34030CAA4B3E}" srcOrd="3" destOrd="0" presId="urn:microsoft.com/office/officeart/2005/8/layout/orgChart1"/>
    <dgm:cxn modelId="{BC48D00A-B985-40E9-B6F6-F30E88A07647}" type="presParOf" srcId="{476159C4-04BB-454B-8463-34030CAA4B3E}" destId="{29A557BC-AB4A-437C-AFBB-FAA823316AAD}" srcOrd="0" destOrd="0" presId="urn:microsoft.com/office/officeart/2005/8/layout/orgChart1"/>
    <dgm:cxn modelId="{AE9A0846-B156-4FC0-A804-C640F048D6A0}" type="presParOf" srcId="{29A557BC-AB4A-437C-AFBB-FAA823316AAD}" destId="{D53746F4-4AFD-4B87-B622-DB567393829A}" srcOrd="0" destOrd="0" presId="urn:microsoft.com/office/officeart/2005/8/layout/orgChart1"/>
    <dgm:cxn modelId="{8879C774-EE4D-4E65-AF7B-ADF411D0A93A}" type="presParOf" srcId="{29A557BC-AB4A-437C-AFBB-FAA823316AAD}" destId="{2D33FF60-DAA9-40EA-AFA7-D9D352D57B35}" srcOrd="1" destOrd="0" presId="urn:microsoft.com/office/officeart/2005/8/layout/orgChart1"/>
    <dgm:cxn modelId="{2D383A97-4C73-45C8-BD3C-B85BBEE8BA19}" type="presParOf" srcId="{476159C4-04BB-454B-8463-34030CAA4B3E}" destId="{A6268028-5876-4CAD-AC8E-7FF0FADDE2A1}" srcOrd="1" destOrd="0" presId="urn:microsoft.com/office/officeart/2005/8/layout/orgChart1"/>
    <dgm:cxn modelId="{04022ABE-469E-4642-A125-9753FB84A5CF}" type="presParOf" srcId="{476159C4-04BB-454B-8463-34030CAA4B3E}" destId="{E66AF7AF-2E0C-424C-B102-6EE176C34077}" srcOrd="2" destOrd="0" presId="urn:microsoft.com/office/officeart/2005/8/layout/orgChart1"/>
    <dgm:cxn modelId="{C3DE888C-4E1F-499C-B459-E8E4E0C097D7}" type="presParOf" srcId="{F7CB082F-7480-46A3-A98F-932F2DEDDC57}" destId="{C157E30A-E888-4ACF-9E83-359DE2F411F5}" srcOrd="2" destOrd="0" presId="urn:microsoft.com/office/officeart/2005/8/layout/orgChart1"/>
    <dgm:cxn modelId="{3219DBD1-855E-4DF6-8E95-E0EB96C80871}" type="presParOf" srcId="{16DF9E9C-8C36-4F77-A5E4-C8AEAE6ECF5D}" destId="{0295DCAB-D4C2-47A1-8244-1A31263F485E}" srcOrd="2" destOrd="0" presId="urn:microsoft.com/office/officeart/2005/8/layout/orgChart1"/>
    <dgm:cxn modelId="{C47571DE-AB1C-4A6B-A2C4-B7E4B3FDB59D}" type="presParOf" srcId="{577A9B1A-9334-4A1B-963B-CA4D41BF287B}" destId="{1DB558DE-803B-4569-8AC0-43ACD9A668A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2D9609-1F92-4491-BD63-19BF6F37110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FBCB79CC-F0AA-41E0-8214-11831CF9264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Типы текста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E3C03FA-6812-474D-A404-CF5EA6F29483}" type="parTrans" cxnId="{A9599506-E30E-4835-9051-2CD8F3D9CFC8}">
      <dgm:prSet/>
      <dgm:spPr/>
    </dgm:pt>
    <dgm:pt modelId="{00861CF3-5019-4BCC-86D9-B4C007CD7CD2}" type="sibTrans" cxnId="{A9599506-E30E-4835-9051-2CD8F3D9CFC8}">
      <dgm:prSet/>
      <dgm:spPr/>
    </dgm:pt>
    <dgm:pt modelId="{6B57FC5A-1BFB-4E89-91AB-FF809B308AC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повествование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6B8AEE3-04D2-46CC-A25A-478565961AEB}" type="parTrans" cxnId="{D3013EC6-B3C1-4BAC-B880-96F0F654417D}">
      <dgm:prSet/>
      <dgm:spPr/>
    </dgm:pt>
    <dgm:pt modelId="{BB02CFED-5B12-4EE7-9E82-BBABEF1BEC99}" type="sibTrans" cxnId="{D3013EC6-B3C1-4BAC-B880-96F0F654417D}">
      <dgm:prSet/>
      <dgm:spPr/>
    </dgm:pt>
    <dgm:pt modelId="{BE1BDF03-63B3-42C4-89B3-DD54FADED37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описание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94820274-13B6-4F55-9867-AFF1B05C13EE}" type="parTrans" cxnId="{B14D41AE-30AD-4DD6-B2EB-C8B1C12BD63E}">
      <dgm:prSet/>
      <dgm:spPr/>
    </dgm:pt>
    <dgm:pt modelId="{4DAF8108-8BF0-4D39-8F2E-0259B91AC499}" type="sibTrans" cxnId="{B14D41AE-30AD-4DD6-B2EB-C8B1C12BD63E}">
      <dgm:prSet/>
      <dgm:spPr/>
    </dgm:pt>
    <dgm:pt modelId="{64AE5F4B-BE7D-48AF-9159-5F878C257B8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рассуждение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CF4F8E8-BDEE-4DF5-A95C-1B47038779D3}" type="parTrans" cxnId="{857F938B-0557-4FD0-ACD2-20C939FA8B29}">
      <dgm:prSet/>
      <dgm:spPr/>
    </dgm:pt>
    <dgm:pt modelId="{0A772201-4834-4379-9B65-5CC4450A41F8}" type="sibTrans" cxnId="{857F938B-0557-4FD0-ACD2-20C939FA8B29}">
      <dgm:prSet/>
      <dgm:spPr/>
    </dgm:pt>
    <dgm:pt modelId="{99431028-57F4-413C-B94E-9659F540C6A3}" type="pres">
      <dgm:prSet presAssocID="{E42D9609-1F92-4491-BD63-19BF6F37110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3E2E93A-AE5A-4838-B78B-9D3847202251}" type="pres">
      <dgm:prSet presAssocID="{FBCB79CC-F0AA-41E0-8214-11831CF9264A}" presName="hierRoot1" presStyleCnt="0">
        <dgm:presLayoutVars>
          <dgm:hierBranch/>
        </dgm:presLayoutVars>
      </dgm:prSet>
      <dgm:spPr/>
    </dgm:pt>
    <dgm:pt modelId="{0B0867F9-A433-4FFB-83FA-9A978E40D786}" type="pres">
      <dgm:prSet presAssocID="{FBCB79CC-F0AA-41E0-8214-11831CF9264A}" presName="rootComposite1" presStyleCnt="0"/>
      <dgm:spPr/>
    </dgm:pt>
    <dgm:pt modelId="{ADDBC5D9-5197-42FE-871D-46940953FBC5}" type="pres">
      <dgm:prSet presAssocID="{FBCB79CC-F0AA-41E0-8214-11831CF9264A}" presName="rootText1" presStyleLbl="node0" presStyleIdx="0" presStyleCnt="1">
        <dgm:presLayoutVars>
          <dgm:chPref val="3"/>
        </dgm:presLayoutVars>
      </dgm:prSet>
      <dgm:spPr/>
    </dgm:pt>
    <dgm:pt modelId="{2B669081-5EB4-4355-B56A-742C302C643A}" type="pres">
      <dgm:prSet presAssocID="{FBCB79CC-F0AA-41E0-8214-11831CF9264A}" presName="rootConnector1" presStyleLbl="node1" presStyleIdx="0" presStyleCnt="0"/>
      <dgm:spPr/>
    </dgm:pt>
    <dgm:pt modelId="{576F390F-559D-4D8B-A8C3-739BDBC643E6}" type="pres">
      <dgm:prSet presAssocID="{FBCB79CC-F0AA-41E0-8214-11831CF9264A}" presName="hierChild2" presStyleCnt="0"/>
      <dgm:spPr/>
    </dgm:pt>
    <dgm:pt modelId="{D92900D6-1DB7-4901-9EA4-B15DB635F6AC}" type="pres">
      <dgm:prSet presAssocID="{A6B8AEE3-04D2-46CC-A25A-478565961AEB}" presName="Name35" presStyleLbl="parChTrans1D2" presStyleIdx="0" presStyleCnt="3"/>
      <dgm:spPr/>
    </dgm:pt>
    <dgm:pt modelId="{5C1B7E11-6E8B-4FE2-8D5D-736479DDF624}" type="pres">
      <dgm:prSet presAssocID="{6B57FC5A-1BFB-4E89-91AB-FF809B308AC0}" presName="hierRoot2" presStyleCnt="0">
        <dgm:presLayoutVars>
          <dgm:hierBranch/>
        </dgm:presLayoutVars>
      </dgm:prSet>
      <dgm:spPr/>
    </dgm:pt>
    <dgm:pt modelId="{F100A4D9-4EDD-4F4D-9442-7087EF823EDD}" type="pres">
      <dgm:prSet presAssocID="{6B57FC5A-1BFB-4E89-91AB-FF809B308AC0}" presName="rootComposite" presStyleCnt="0"/>
      <dgm:spPr/>
    </dgm:pt>
    <dgm:pt modelId="{88EE3506-470C-4A46-9063-D08839AED7AF}" type="pres">
      <dgm:prSet presAssocID="{6B57FC5A-1BFB-4E89-91AB-FF809B308AC0}" presName="rootText" presStyleLbl="node2" presStyleIdx="0" presStyleCnt="3">
        <dgm:presLayoutVars>
          <dgm:chPref val="3"/>
        </dgm:presLayoutVars>
      </dgm:prSet>
      <dgm:spPr/>
    </dgm:pt>
    <dgm:pt modelId="{9160FC33-D6CB-431F-89A9-4B35DB154203}" type="pres">
      <dgm:prSet presAssocID="{6B57FC5A-1BFB-4E89-91AB-FF809B308AC0}" presName="rootConnector" presStyleLbl="node2" presStyleIdx="0" presStyleCnt="3"/>
      <dgm:spPr/>
    </dgm:pt>
    <dgm:pt modelId="{89C71172-AD2D-45CB-84E1-50BCD0FB8DAA}" type="pres">
      <dgm:prSet presAssocID="{6B57FC5A-1BFB-4E89-91AB-FF809B308AC0}" presName="hierChild4" presStyleCnt="0"/>
      <dgm:spPr/>
    </dgm:pt>
    <dgm:pt modelId="{0E25BD6B-3742-473B-A236-08CC91CC9E0A}" type="pres">
      <dgm:prSet presAssocID="{6B57FC5A-1BFB-4E89-91AB-FF809B308AC0}" presName="hierChild5" presStyleCnt="0"/>
      <dgm:spPr/>
    </dgm:pt>
    <dgm:pt modelId="{EA62FFFF-AD95-49BA-A5DC-F2335F6367CE}" type="pres">
      <dgm:prSet presAssocID="{94820274-13B6-4F55-9867-AFF1B05C13EE}" presName="Name35" presStyleLbl="parChTrans1D2" presStyleIdx="1" presStyleCnt="3"/>
      <dgm:spPr/>
    </dgm:pt>
    <dgm:pt modelId="{1FCC9876-FFE0-47FC-9260-7DF103F5649F}" type="pres">
      <dgm:prSet presAssocID="{BE1BDF03-63B3-42C4-89B3-DD54FADED372}" presName="hierRoot2" presStyleCnt="0">
        <dgm:presLayoutVars>
          <dgm:hierBranch/>
        </dgm:presLayoutVars>
      </dgm:prSet>
      <dgm:spPr/>
    </dgm:pt>
    <dgm:pt modelId="{F646994E-56E5-4A9D-8368-3D3678A24139}" type="pres">
      <dgm:prSet presAssocID="{BE1BDF03-63B3-42C4-89B3-DD54FADED372}" presName="rootComposite" presStyleCnt="0"/>
      <dgm:spPr/>
    </dgm:pt>
    <dgm:pt modelId="{57CD4204-AC10-4516-8094-993B9595949B}" type="pres">
      <dgm:prSet presAssocID="{BE1BDF03-63B3-42C4-89B3-DD54FADED372}" presName="rootText" presStyleLbl="node2" presStyleIdx="1" presStyleCnt="3">
        <dgm:presLayoutVars>
          <dgm:chPref val="3"/>
        </dgm:presLayoutVars>
      </dgm:prSet>
      <dgm:spPr/>
    </dgm:pt>
    <dgm:pt modelId="{E8C5060B-3CD5-408F-A091-F297D7E7E9FE}" type="pres">
      <dgm:prSet presAssocID="{BE1BDF03-63B3-42C4-89B3-DD54FADED372}" presName="rootConnector" presStyleLbl="node2" presStyleIdx="1" presStyleCnt="3"/>
      <dgm:spPr/>
    </dgm:pt>
    <dgm:pt modelId="{E6FDFFAE-418C-49D2-8D53-B694B4EA612C}" type="pres">
      <dgm:prSet presAssocID="{BE1BDF03-63B3-42C4-89B3-DD54FADED372}" presName="hierChild4" presStyleCnt="0"/>
      <dgm:spPr/>
    </dgm:pt>
    <dgm:pt modelId="{09CE2E25-F121-4A47-A199-6862226B4428}" type="pres">
      <dgm:prSet presAssocID="{BE1BDF03-63B3-42C4-89B3-DD54FADED372}" presName="hierChild5" presStyleCnt="0"/>
      <dgm:spPr/>
    </dgm:pt>
    <dgm:pt modelId="{DC4C5492-C30F-4290-8A8F-ED799F6414D7}" type="pres">
      <dgm:prSet presAssocID="{3CF4F8E8-BDEE-4DF5-A95C-1B47038779D3}" presName="Name35" presStyleLbl="parChTrans1D2" presStyleIdx="2" presStyleCnt="3"/>
      <dgm:spPr/>
    </dgm:pt>
    <dgm:pt modelId="{77B6EE2E-7F6B-41BA-8FC6-B341F82A194D}" type="pres">
      <dgm:prSet presAssocID="{64AE5F4B-BE7D-48AF-9159-5F878C257B8A}" presName="hierRoot2" presStyleCnt="0">
        <dgm:presLayoutVars>
          <dgm:hierBranch/>
        </dgm:presLayoutVars>
      </dgm:prSet>
      <dgm:spPr/>
    </dgm:pt>
    <dgm:pt modelId="{9A56C1D8-33EF-4FF0-8BA9-EA2F4BCF8419}" type="pres">
      <dgm:prSet presAssocID="{64AE5F4B-BE7D-48AF-9159-5F878C257B8A}" presName="rootComposite" presStyleCnt="0"/>
      <dgm:spPr/>
    </dgm:pt>
    <dgm:pt modelId="{B3FE2943-DEC4-4C94-B0CF-8D3C702E6D17}" type="pres">
      <dgm:prSet presAssocID="{64AE5F4B-BE7D-48AF-9159-5F878C257B8A}" presName="rootText" presStyleLbl="node2" presStyleIdx="2" presStyleCnt="3">
        <dgm:presLayoutVars>
          <dgm:chPref val="3"/>
        </dgm:presLayoutVars>
      </dgm:prSet>
      <dgm:spPr/>
    </dgm:pt>
    <dgm:pt modelId="{69FA2456-1E1F-409F-A131-856B59F14FC2}" type="pres">
      <dgm:prSet presAssocID="{64AE5F4B-BE7D-48AF-9159-5F878C257B8A}" presName="rootConnector" presStyleLbl="node2" presStyleIdx="2" presStyleCnt="3"/>
      <dgm:spPr/>
    </dgm:pt>
    <dgm:pt modelId="{E77F758B-7B40-43FA-B558-270EC23E04F7}" type="pres">
      <dgm:prSet presAssocID="{64AE5F4B-BE7D-48AF-9159-5F878C257B8A}" presName="hierChild4" presStyleCnt="0"/>
      <dgm:spPr/>
    </dgm:pt>
    <dgm:pt modelId="{A534F180-A8F6-450E-979C-2D9E8B6DBF7B}" type="pres">
      <dgm:prSet presAssocID="{64AE5F4B-BE7D-48AF-9159-5F878C257B8A}" presName="hierChild5" presStyleCnt="0"/>
      <dgm:spPr/>
    </dgm:pt>
    <dgm:pt modelId="{A4363CF4-83D3-4BD8-B6AF-CE25788A0001}" type="pres">
      <dgm:prSet presAssocID="{FBCB79CC-F0AA-41E0-8214-11831CF9264A}" presName="hierChild3" presStyleCnt="0"/>
      <dgm:spPr/>
    </dgm:pt>
  </dgm:ptLst>
  <dgm:cxnLst>
    <dgm:cxn modelId="{857F938B-0557-4FD0-ACD2-20C939FA8B29}" srcId="{FBCB79CC-F0AA-41E0-8214-11831CF9264A}" destId="{64AE5F4B-BE7D-48AF-9159-5F878C257B8A}" srcOrd="2" destOrd="0" parTransId="{3CF4F8E8-BDEE-4DF5-A95C-1B47038779D3}" sibTransId="{0A772201-4834-4379-9B65-5CC4450A41F8}"/>
    <dgm:cxn modelId="{C3FD7C00-0DFB-44AE-A1A8-2B6D0F725C05}" type="presOf" srcId="{64AE5F4B-BE7D-48AF-9159-5F878C257B8A}" destId="{69FA2456-1E1F-409F-A131-856B59F14FC2}" srcOrd="1" destOrd="0" presId="urn:microsoft.com/office/officeart/2005/8/layout/orgChart1"/>
    <dgm:cxn modelId="{02AAF65C-BB74-4F30-B4F9-955E108B74CF}" type="presOf" srcId="{6B57FC5A-1BFB-4E89-91AB-FF809B308AC0}" destId="{9160FC33-D6CB-431F-89A9-4B35DB154203}" srcOrd="1" destOrd="0" presId="urn:microsoft.com/office/officeart/2005/8/layout/orgChart1"/>
    <dgm:cxn modelId="{A9599506-E30E-4835-9051-2CD8F3D9CFC8}" srcId="{E42D9609-1F92-4491-BD63-19BF6F371105}" destId="{FBCB79CC-F0AA-41E0-8214-11831CF9264A}" srcOrd="0" destOrd="0" parTransId="{EE3C03FA-6812-474D-A404-CF5EA6F29483}" sibTransId="{00861CF3-5019-4BCC-86D9-B4C007CD7CD2}"/>
    <dgm:cxn modelId="{60CD2D86-92B3-4F45-B0A6-3A88C0A8EAE2}" type="presOf" srcId="{6B57FC5A-1BFB-4E89-91AB-FF809B308AC0}" destId="{88EE3506-470C-4A46-9063-D08839AED7AF}" srcOrd="0" destOrd="0" presId="urn:microsoft.com/office/officeart/2005/8/layout/orgChart1"/>
    <dgm:cxn modelId="{40E80B6B-EE19-436D-98C8-5302680D1602}" type="presOf" srcId="{E42D9609-1F92-4491-BD63-19BF6F371105}" destId="{99431028-57F4-413C-B94E-9659F540C6A3}" srcOrd="0" destOrd="0" presId="urn:microsoft.com/office/officeart/2005/8/layout/orgChart1"/>
    <dgm:cxn modelId="{43936CD1-ED02-409B-8BD5-3C3B5DB9ACBD}" type="presOf" srcId="{A6B8AEE3-04D2-46CC-A25A-478565961AEB}" destId="{D92900D6-1DB7-4901-9EA4-B15DB635F6AC}" srcOrd="0" destOrd="0" presId="urn:microsoft.com/office/officeart/2005/8/layout/orgChart1"/>
    <dgm:cxn modelId="{A10C133F-A5C8-4AAB-B5C7-F157F607689B}" type="presOf" srcId="{BE1BDF03-63B3-42C4-89B3-DD54FADED372}" destId="{E8C5060B-3CD5-408F-A091-F297D7E7E9FE}" srcOrd="1" destOrd="0" presId="urn:microsoft.com/office/officeart/2005/8/layout/orgChart1"/>
    <dgm:cxn modelId="{62819415-CE96-4CAE-B810-BB0A0888EA4E}" type="presOf" srcId="{64AE5F4B-BE7D-48AF-9159-5F878C257B8A}" destId="{B3FE2943-DEC4-4C94-B0CF-8D3C702E6D17}" srcOrd="0" destOrd="0" presId="urn:microsoft.com/office/officeart/2005/8/layout/orgChart1"/>
    <dgm:cxn modelId="{29DE5321-7B46-4A4F-BF47-7D9478042535}" type="presOf" srcId="{FBCB79CC-F0AA-41E0-8214-11831CF9264A}" destId="{ADDBC5D9-5197-42FE-871D-46940953FBC5}" srcOrd="0" destOrd="0" presId="urn:microsoft.com/office/officeart/2005/8/layout/orgChart1"/>
    <dgm:cxn modelId="{B14D41AE-30AD-4DD6-B2EB-C8B1C12BD63E}" srcId="{FBCB79CC-F0AA-41E0-8214-11831CF9264A}" destId="{BE1BDF03-63B3-42C4-89B3-DD54FADED372}" srcOrd="1" destOrd="0" parTransId="{94820274-13B6-4F55-9867-AFF1B05C13EE}" sibTransId="{4DAF8108-8BF0-4D39-8F2E-0259B91AC499}"/>
    <dgm:cxn modelId="{16F22476-B2CC-4A38-8B6C-25CD9DFFC102}" type="presOf" srcId="{3CF4F8E8-BDEE-4DF5-A95C-1B47038779D3}" destId="{DC4C5492-C30F-4290-8A8F-ED799F6414D7}" srcOrd="0" destOrd="0" presId="urn:microsoft.com/office/officeart/2005/8/layout/orgChart1"/>
    <dgm:cxn modelId="{D3013EC6-B3C1-4BAC-B880-96F0F654417D}" srcId="{FBCB79CC-F0AA-41E0-8214-11831CF9264A}" destId="{6B57FC5A-1BFB-4E89-91AB-FF809B308AC0}" srcOrd="0" destOrd="0" parTransId="{A6B8AEE3-04D2-46CC-A25A-478565961AEB}" sibTransId="{BB02CFED-5B12-4EE7-9E82-BBABEF1BEC99}"/>
    <dgm:cxn modelId="{8666EB33-3E10-4198-AD7C-AAE0B9C8C670}" type="presOf" srcId="{FBCB79CC-F0AA-41E0-8214-11831CF9264A}" destId="{2B669081-5EB4-4355-B56A-742C302C643A}" srcOrd="1" destOrd="0" presId="urn:microsoft.com/office/officeart/2005/8/layout/orgChart1"/>
    <dgm:cxn modelId="{554B7F61-574C-403C-9E97-FA4DB0C1B5E9}" type="presOf" srcId="{94820274-13B6-4F55-9867-AFF1B05C13EE}" destId="{EA62FFFF-AD95-49BA-A5DC-F2335F6367CE}" srcOrd="0" destOrd="0" presId="urn:microsoft.com/office/officeart/2005/8/layout/orgChart1"/>
    <dgm:cxn modelId="{DAA4DC75-8DA9-4D95-AD2D-C54227E2AC24}" type="presOf" srcId="{BE1BDF03-63B3-42C4-89B3-DD54FADED372}" destId="{57CD4204-AC10-4516-8094-993B9595949B}" srcOrd="0" destOrd="0" presId="urn:microsoft.com/office/officeart/2005/8/layout/orgChart1"/>
    <dgm:cxn modelId="{086FD0B5-EE74-47B5-AEFC-1515FE1C50CD}" type="presParOf" srcId="{99431028-57F4-413C-B94E-9659F540C6A3}" destId="{93E2E93A-AE5A-4838-B78B-9D3847202251}" srcOrd="0" destOrd="0" presId="urn:microsoft.com/office/officeart/2005/8/layout/orgChart1"/>
    <dgm:cxn modelId="{4AA4D36F-B924-494C-9E00-6E9403C487E6}" type="presParOf" srcId="{93E2E93A-AE5A-4838-B78B-9D3847202251}" destId="{0B0867F9-A433-4FFB-83FA-9A978E40D786}" srcOrd="0" destOrd="0" presId="urn:microsoft.com/office/officeart/2005/8/layout/orgChart1"/>
    <dgm:cxn modelId="{35B27552-CE1D-4D5A-8DBB-B25509F7A0D4}" type="presParOf" srcId="{0B0867F9-A433-4FFB-83FA-9A978E40D786}" destId="{ADDBC5D9-5197-42FE-871D-46940953FBC5}" srcOrd="0" destOrd="0" presId="urn:microsoft.com/office/officeart/2005/8/layout/orgChart1"/>
    <dgm:cxn modelId="{57C266CD-ADD1-4F2A-BBAD-14C13A1B35E7}" type="presParOf" srcId="{0B0867F9-A433-4FFB-83FA-9A978E40D786}" destId="{2B669081-5EB4-4355-B56A-742C302C643A}" srcOrd="1" destOrd="0" presId="urn:microsoft.com/office/officeart/2005/8/layout/orgChart1"/>
    <dgm:cxn modelId="{1FE1E810-B019-4311-8539-9374266A30A1}" type="presParOf" srcId="{93E2E93A-AE5A-4838-B78B-9D3847202251}" destId="{576F390F-559D-4D8B-A8C3-739BDBC643E6}" srcOrd="1" destOrd="0" presId="urn:microsoft.com/office/officeart/2005/8/layout/orgChart1"/>
    <dgm:cxn modelId="{5AAEB4E0-300F-4BB9-8D25-1E846735CB4F}" type="presParOf" srcId="{576F390F-559D-4D8B-A8C3-739BDBC643E6}" destId="{D92900D6-1DB7-4901-9EA4-B15DB635F6AC}" srcOrd="0" destOrd="0" presId="urn:microsoft.com/office/officeart/2005/8/layout/orgChart1"/>
    <dgm:cxn modelId="{9A62C716-4E95-4377-BDEE-AC23B7C10D2F}" type="presParOf" srcId="{576F390F-559D-4D8B-A8C3-739BDBC643E6}" destId="{5C1B7E11-6E8B-4FE2-8D5D-736479DDF624}" srcOrd="1" destOrd="0" presId="urn:microsoft.com/office/officeart/2005/8/layout/orgChart1"/>
    <dgm:cxn modelId="{333FC41F-2D77-4BD9-A879-F41C85F8E0B8}" type="presParOf" srcId="{5C1B7E11-6E8B-4FE2-8D5D-736479DDF624}" destId="{F100A4D9-4EDD-4F4D-9442-7087EF823EDD}" srcOrd="0" destOrd="0" presId="urn:microsoft.com/office/officeart/2005/8/layout/orgChart1"/>
    <dgm:cxn modelId="{364915C2-0E4D-4474-BF43-662206AF5040}" type="presParOf" srcId="{F100A4D9-4EDD-4F4D-9442-7087EF823EDD}" destId="{88EE3506-470C-4A46-9063-D08839AED7AF}" srcOrd="0" destOrd="0" presId="urn:microsoft.com/office/officeart/2005/8/layout/orgChart1"/>
    <dgm:cxn modelId="{4A8280F1-90E1-41A0-9494-A3872ADE1CB3}" type="presParOf" srcId="{F100A4D9-4EDD-4F4D-9442-7087EF823EDD}" destId="{9160FC33-D6CB-431F-89A9-4B35DB154203}" srcOrd="1" destOrd="0" presId="urn:microsoft.com/office/officeart/2005/8/layout/orgChart1"/>
    <dgm:cxn modelId="{DA341F02-F065-4015-9D7A-22A09A79E243}" type="presParOf" srcId="{5C1B7E11-6E8B-4FE2-8D5D-736479DDF624}" destId="{89C71172-AD2D-45CB-84E1-50BCD0FB8DAA}" srcOrd="1" destOrd="0" presId="urn:microsoft.com/office/officeart/2005/8/layout/orgChart1"/>
    <dgm:cxn modelId="{AB29B3EF-9254-4DD6-85CC-066C2E639465}" type="presParOf" srcId="{5C1B7E11-6E8B-4FE2-8D5D-736479DDF624}" destId="{0E25BD6B-3742-473B-A236-08CC91CC9E0A}" srcOrd="2" destOrd="0" presId="urn:microsoft.com/office/officeart/2005/8/layout/orgChart1"/>
    <dgm:cxn modelId="{776E6E02-813F-4B7C-8DF9-C014DA40D862}" type="presParOf" srcId="{576F390F-559D-4D8B-A8C3-739BDBC643E6}" destId="{EA62FFFF-AD95-49BA-A5DC-F2335F6367CE}" srcOrd="2" destOrd="0" presId="urn:microsoft.com/office/officeart/2005/8/layout/orgChart1"/>
    <dgm:cxn modelId="{2B6DA2C6-0849-40C7-A507-0D299D27C950}" type="presParOf" srcId="{576F390F-559D-4D8B-A8C3-739BDBC643E6}" destId="{1FCC9876-FFE0-47FC-9260-7DF103F5649F}" srcOrd="3" destOrd="0" presId="urn:microsoft.com/office/officeart/2005/8/layout/orgChart1"/>
    <dgm:cxn modelId="{D2F77218-837A-4D45-9941-03C9E88AF5FD}" type="presParOf" srcId="{1FCC9876-FFE0-47FC-9260-7DF103F5649F}" destId="{F646994E-56E5-4A9D-8368-3D3678A24139}" srcOrd="0" destOrd="0" presId="urn:microsoft.com/office/officeart/2005/8/layout/orgChart1"/>
    <dgm:cxn modelId="{2C821B13-DD18-4553-985F-28F5E54822FA}" type="presParOf" srcId="{F646994E-56E5-4A9D-8368-3D3678A24139}" destId="{57CD4204-AC10-4516-8094-993B9595949B}" srcOrd="0" destOrd="0" presId="urn:microsoft.com/office/officeart/2005/8/layout/orgChart1"/>
    <dgm:cxn modelId="{31CF3088-8A49-47D2-9EFD-AC4A883466C7}" type="presParOf" srcId="{F646994E-56E5-4A9D-8368-3D3678A24139}" destId="{E8C5060B-3CD5-408F-A091-F297D7E7E9FE}" srcOrd="1" destOrd="0" presId="urn:microsoft.com/office/officeart/2005/8/layout/orgChart1"/>
    <dgm:cxn modelId="{9FCE945B-E7F4-47F7-8D79-16D51F4B9F33}" type="presParOf" srcId="{1FCC9876-FFE0-47FC-9260-7DF103F5649F}" destId="{E6FDFFAE-418C-49D2-8D53-B694B4EA612C}" srcOrd="1" destOrd="0" presId="urn:microsoft.com/office/officeart/2005/8/layout/orgChart1"/>
    <dgm:cxn modelId="{9CB836A3-8321-473F-80B8-BDCE15E38BC6}" type="presParOf" srcId="{1FCC9876-FFE0-47FC-9260-7DF103F5649F}" destId="{09CE2E25-F121-4A47-A199-6862226B4428}" srcOrd="2" destOrd="0" presId="urn:microsoft.com/office/officeart/2005/8/layout/orgChart1"/>
    <dgm:cxn modelId="{41B73C68-2C96-45B1-8A9B-5600D16E7C49}" type="presParOf" srcId="{576F390F-559D-4D8B-A8C3-739BDBC643E6}" destId="{DC4C5492-C30F-4290-8A8F-ED799F6414D7}" srcOrd="4" destOrd="0" presId="urn:microsoft.com/office/officeart/2005/8/layout/orgChart1"/>
    <dgm:cxn modelId="{0901A43F-C591-4EE8-BFB3-301E75A7D7E8}" type="presParOf" srcId="{576F390F-559D-4D8B-A8C3-739BDBC643E6}" destId="{77B6EE2E-7F6B-41BA-8FC6-B341F82A194D}" srcOrd="5" destOrd="0" presId="urn:microsoft.com/office/officeart/2005/8/layout/orgChart1"/>
    <dgm:cxn modelId="{6ACE0A91-A2C9-404A-93ED-61C90FD585BC}" type="presParOf" srcId="{77B6EE2E-7F6B-41BA-8FC6-B341F82A194D}" destId="{9A56C1D8-33EF-4FF0-8BA9-EA2F4BCF8419}" srcOrd="0" destOrd="0" presId="urn:microsoft.com/office/officeart/2005/8/layout/orgChart1"/>
    <dgm:cxn modelId="{ADE1F0AD-0A75-42E2-83FD-53BA53689C02}" type="presParOf" srcId="{9A56C1D8-33EF-4FF0-8BA9-EA2F4BCF8419}" destId="{B3FE2943-DEC4-4C94-B0CF-8D3C702E6D17}" srcOrd="0" destOrd="0" presId="urn:microsoft.com/office/officeart/2005/8/layout/orgChart1"/>
    <dgm:cxn modelId="{59AC23A7-86E9-4F8F-A209-12BB65B8044A}" type="presParOf" srcId="{9A56C1D8-33EF-4FF0-8BA9-EA2F4BCF8419}" destId="{69FA2456-1E1F-409F-A131-856B59F14FC2}" srcOrd="1" destOrd="0" presId="urn:microsoft.com/office/officeart/2005/8/layout/orgChart1"/>
    <dgm:cxn modelId="{2E3F821D-A1C3-4A51-B270-B11D456BF02E}" type="presParOf" srcId="{77B6EE2E-7F6B-41BA-8FC6-B341F82A194D}" destId="{E77F758B-7B40-43FA-B558-270EC23E04F7}" srcOrd="1" destOrd="0" presId="urn:microsoft.com/office/officeart/2005/8/layout/orgChart1"/>
    <dgm:cxn modelId="{A8F334E4-5A67-4F82-A079-FC7919CF12F9}" type="presParOf" srcId="{77B6EE2E-7F6B-41BA-8FC6-B341F82A194D}" destId="{A534F180-A8F6-450E-979C-2D9E8B6DBF7B}" srcOrd="2" destOrd="0" presId="urn:microsoft.com/office/officeart/2005/8/layout/orgChart1"/>
    <dgm:cxn modelId="{89FFFC70-DEEC-47A7-A847-9F1F97C0EA83}" type="presParOf" srcId="{93E2E93A-AE5A-4838-B78B-9D3847202251}" destId="{A4363CF4-83D3-4BD8-B6AF-CE25788A00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4BD188-3D75-4E91-90E4-76E3F33F21E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AB0580C2-7999-4791-8067-CADDD2A63AE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Речевое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поведение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1779AA8-18BA-497E-990F-B57E5C26B8A5}" type="parTrans" cxnId="{29B46840-29C8-4C8F-A485-3728EF24C886}">
      <dgm:prSet/>
      <dgm:spPr/>
    </dgm:pt>
    <dgm:pt modelId="{C22BB434-90DF-4603-9F6B-28D7C89744CC}" type="sibTrans" cxnId="{29B46840-29C8-4C8F-A485-3728EF24C886}">
      <dgm:prSet/>
      <dgm:spPr/>
    </dgm:pt>
    <dgm:pt modelId="{6E9AB4A6-4386-4E89-8B59-DEEE880C4A4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ВЕРБАЛЬНОЕ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ECBE39F-3E43-4F93-AC8B-CF37065B5F95}" type="parTrans" cxnId="{72377F77-80B7-4858-9920-49E8E172B725}">
      <dgm:prSet/>
      <dgm:spPr/>
    </dgm:pt>
    <dgm:pt modelId="{1A725C52-ABCE-45A2-AD85-2D289A253A1E}" type="sibTrans" cxnId="{72377F77-80B7-4858-9920-49E8E172B725}">
      <dgm:prSet/>
      <dgm:spPr/>
    </dgm:pt>
    <dgm:pt modelId="{33EABCD2-26D9-4C0D-AFA6-331A3F5F804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НЕВЕРБАЛЬНОЕ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6F85214-F58F-43AD-B35D-0A1F313CEA26}" type="parTrans" cxnId="{1F716F07-BB7C-4C75-BDF2-AC8A29869458}">
      <dgm:prSet/>
      <dgm:spPr/>
    </dgm:pt>
    <dgm:pt modelId="{295CCD10-4DC7-4FAA-8BAF-A294FA7A2BAF}" type="sibTrans" cxnId="{1F716F07-BB7C-4C75-BDF2-AC8A29869458}">
      <dgm:prSet/>
      <dgm:spPr/>
    </dgm:pt>
    <dgm:pt modelId="{7CC68C23-DA42-4F58-AEAE-2651C1D147B9}" type="pres">
      <dgm:prSet presAssocID="{284BD188-3D75-4E91-90E4-76E3F33F21E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9D63700-5C35-48DB-A8A5-D1D5ADBE7286}" type="pres">
      <dgm:prSet presAssocID="{AB0580C2-7999-4791-8067-CADDD2A63AEC}" presName="hierRoot1" presStyleCnt="0">
        <dgm:presLayoutVars>
          <dgm:hierBranch/>
        </dgm:presLayoutVars>
      </dgm:prSet>
      <dgm:spPr/>
    </dgm:pt>
    <dgm:pt modelId="{09AD2279-2A32-4533-B5BD-5DE87094AEF2}" type="pres">
      <dgm:prSet presAssocID="{AB0580C2-7999-4791-8067-CADDD2A63AEC}" presName="rootComposite1" presStyleCnt="0"/>
      <dgm:spPr/>
    </dgm:pt>
    <dgm:pt modelId="{83E08181-3B8F-4B84-851E-C6D9EB2EB1BF}" type="pres">
      <dgm:prSet presAssocID="{AB0580C2-7999-4791-8067-CADDD2A63AEC}" presName="rootText1" presStyleLbl="node0" presStyleIdx="0" presStyleCnt="1">
        <dgm:presLayoutVars>
          <dgm:chPref val="3"/>
        </dgm:presLayoutVars>
      </dgm:prSet>
      <dgm:spPr/>
    </dgm:pt>
    <dgm:pt modelId="{AC03AF90-E769-463A-95B7-B1D9A483F5DE}" type="pres">
      <dgm:prSet presAssocID="{AB0580C2-7999-4791-8067-CADDD2A63AEC}" presName="rootConnector1" presStyleLbl="node1" presStyleIdx="0" presStyleCnt="0"/>
      <dgm:spPr/>
    </dgm:pt>
    <dgm:pt modelId="{9C4C4466-9C36-4157-9428-A52B1718E408}" type="pres">
      <dgm:prSet presAssocID="{AB0580C2-7999-4791-8067-CADDD2A63AEC}" presName="hierChild2" presStyleCnt="0"/>
      <dgm:spPr/>
    </dgm:pt>
    <dgm:pt modelId="{460224E2-D695-4123-A591-77241AD335B0}" type="pres">
      <dgm:prSet presAssocID="{7ECBE39F-3E43-4F93-AC8B-CF37065B5F95}" presName="Name35" presStyleLbl="parChTrans1D2" presStyleIdx="0" presStyleCnt="2"/>
      <dgm:spPr/>
    </dgm:pt>
    <dgm:pt modelId="{EE358AFD-0893-46FB-8692-E985CEB5E431}" type="pres">
      <dgm:prSet presAssocID="{6E9AB4A6-4386-4E89-8B59-DEEE880C4A41}" presName="hierRoot2" presStyleCnt="0">
        <dgm:presLayoutVars>
          <dgm:hierBranch/>
        </dgm:presLayoutVars>
      </dgm:prSet>
      <dgm:spPr/>
    </dgm:pt>
    <dgm:pt modelId="{81514656-BFF7-4F40-90C2-8C06F099451A}" type="pres">
      <dgm:prSet presAssocID="{6E9AB4A6-4386-4E89-8B59-DEEE880C4A41}" presName="rootComposite" presStyleCnt="0"/>
      <dgm:spPr/>
    </dgm:pt>
    <dgm:pt modelId="{D146B41D-A187-45C1-A5DF-558A6B00140E}" type="pres">
      <dgm:prSet presAssocID="{6E9AB4A6-4386-4E89-8B59-DEEE880C4A41}" presName="rootText" presStyleLbl="node2" presStyleIdx="0" presStyleCnt="2">
        <dgm:presLayoutVars>
          <dgm:chPref val="3"/>
        </dgm:presLayoutVars>
      </dgm:prSet>
      <dgm:spPr/>
    </dgm:pt>
    <dgm:pt modelId="{E826A468-7451-46B5-801B-B662382EDC3A}" type="pres">
      <dgm:prSet presAssocID="{6E9AB4A6-4386-4E89-8B59-DEEE880C4A41}" presName="rootConnector" presStyleLbl="node2" presStyleIdx="0" presStyleCnt="2"/>
      <dgm:spPr/>
    </dgm:pt>
    <dgm:pt modelId="{729855B2-FA50-4BA1-AFDB-F4859EE7DB7E}" type="pres">
      <dgm:prSet presAssocID="{6E9AB4A6-4386-4E89-8B59-DEEE880C4A41}" presName="hierChild4" presStyleCnt="0"/>
      <dgm:spPr/>
    </dgm:pt>
    <dgm:pt modelId="{76B9E922-E610-4CDD-9FAF-2124D0153554}" type="pres">
      <dgm:prSet presAssocID="{6E9AB4A6-4386-4E89-8B59-DEEE880C4A41}" presName="hierChild5" presStyleCnt="0"/>
      <dgm:spPr/>
    </dgm:pt>
    <dgm:pt modelId="{E9F33C5E-C203-464C-8A14-3117993ED5C5}" type="pres">
      <dgm:prSet presAssocID="{76F85214-F58F-43AD-B35D-0A1F313CEA26}" presName="Name35" presStyleLbl="parChTrans1D2" presStyleIdx="1" presStyleCnt="2"/>
      <dgm:spPr/>
    </dgm:pt>
    <dgm:pt modelId="{5CB8E8A2-6EB6-408D-A628-548F9AA581D1}" type="pres">
      <dgm:prSet presAssocID="{33EABCD2-26D9-4C0D-AFA6-331A3F5F804F}" presName="hierRoot2" presStyleCnt="0">
        <dgm:presLayoutVars>
          <dgm:hierBranch/>
        </dgm:presLayoutVars>
      </dgm:prSet>
      <dgm:spPr/>
    </dgm:pt>
    <dgm:pt modelId="{D026D986-B284-4D64-9633-06FFB93C4ACB}" type="pres">
      <dgm:prSet presAssocID="{33EABCD2-26D9-4C0D-AFA6-331A3F5F804F}" presName="rootComposite" presStyleCnt="0"/>
      <dgm:spPr/>
    </dgm:pt>
    <dgm:pt modelId="{C7D6F71F-B546-4E43-98AC-17B8E0E09239}" type="pres">
      <dgm:prSet presAssocID="{33EABCD2-26D9-4C0D-AFA6-331A3F5F804F}" presName="rootText" presStyleLbl="node2" presStyleIdx="1" presStyleCnt="2">
        <dgm:presLayoutVars>
          <dgm:chPref val="3"/>
        </dgm:presLayoutVars>
      </dgm:prSet>
      <dgm:spPr/>
    </dgm:pt>
    <dgm:pt modelId="{EDF5D371-7E22-4082-BFE2-C4CD1C0714B4}" type="pres">
      <dgm:prSet presAssocID="{33EABCD2-26D9-4C0D-AFA6-331A3F5F804F}" presName="rootConnector" presStyleLbl="node2" presStyleIdx="1" presStyleCnt="2"/>
      <dgm:spPr/>
    </dgm:pt>
    <dgm:pt modelId="{763D4A10-169E-42D4-B479-C4B2F7EF1818}" type="pres">
      <dgm:prSet presAssocID="{33EABCD2-26D9-4C0D-AFA6-331A3F5F804F}" presName="hierChild4" presStyleCnt="0"/>
      <dgm:spPr/>
    </dgm:pt>
    <dgm:pt modelId="{C28E20C9-518E-48B1-87A3-B2D9412FAE2B}" type="pres">
      <dgm:prSet presAssocID="{33EABCD2-26D9-4C0D-AFA6-331A3F5F804F}" presName="hierChild5" presStyleCnt="0"/>
      <dgm:spPr/>
    </dgm:pt>
    <dgm:pt modelId="{8573811E-1B32-477D-B6B5-00246E3536AC}" type="pres">
      <dgm:prSet presAssocID="{AB0580C2-7999-4791-8067-CADDD2A63AEC}" presName="hierChild3" presStyleCnt="0"/>
      <dgm:spPr/>
    </dgm:pt>
  </dgm:ptLst>
  <dgm:cxnLst>
    <dgm:cxn modelId="{434AAECA-C3C3-4503-B04A-D6DFB216032D}" type="presOf" srcId="{AB0580C2-7999-4791-8067-CADDD2A63AEC}" destId="{AC03AF90-E769-463A-95B7-B1D9A483F5DE}" srcOrd="1" destOrd="0" presId="urn:microsoft.com/office/officeart/2005/8/layout/orgChart1"/>
    <dgm:cxn modelId="{CAA03DCB-725A-4F50-A672-339AFF9393AB}" type="presOf" srcId="{76F85214-F58F-43AD-B35D-0A1F313CEA26}" destId="{E9F33C5E-C203-464C-8A14-3117993ED5C5}" srcOrd="0" destOrd="0" presId="urn:microsoft.com/office/officeart/2005/8/layout/orgChart1"/>
    <dgm:cxn modelId="{272104CB-7831-4F26-8806-8E0521C9CA1B}" type="presOf" srcId="{284BD188-3D75-4E91-90E4-76E3F33F21E1}" destId="{7CC68C23-DA42-4F58-AEAE-2651C1D147B9}" srcOrd="0" destOrd="0" presId="urn:microsoft.com/office/officeart/2005/8/layout/orgChart1"/>
    <dgm:cxn modelId="{4B7B2A51-40FE-45F9-B1BA-26FCB64629FA}" type="presOf" srcId="{7ECBE39F-3E43-4F93-AC8B-CF37065B5F95}" destId="{460224E2-D695-4123-A591-77241AD335B0}" srcOrd="0" destOrd="0" presId="urn:microsoft.com/office/officeart/2005/8/layout/orgChart1"/>
    <dgm:cxn modelId="{52ACCD36-7D86-4FDA-BFB2-ECF6C962063A}" type="presOf" srcId="{33EABCD2-26D9-4C0D-AFA6-331A3F5F804F}" destId="{C7D6F71F-B546-4E43-98AC-17B8E0E09239}" srcOrd="0" destOrd="0" presId="urn:microsoft.com/office/officeart/2005/8/layout/orgChart1"/>
    <dgm:cxn modelId="{FA15CC98-63EF-435E-BB3C-5B896EE346E2}" type="presOf" srcId="{6E9AB4A6-4386-4E89-8B59-DEEE880C4A41}" destId="{E826A468-7451-46B5-801B-B662382EDC3A}" srcOrd="1" destOrd="0" presId="urn:microsoft.com/office/officeart/2005/8/layout/orgChart1"/>
    <dgm:cxn modelId="{9BD1132A-7F31-4F1C-95F3-F9F0268755B4}" type="presOf" srcId="{6E9AB4A6-4386-4E89-8B59-DEEE880C4A41}" destId="{D146B41D-A187-45C1-A5DF-558A6B00140E}" srcOrd="0" destOrd="0" presId="urn:microsoft.com/office/officeart/2005/8/layout/orgChart1"/>
    <dgm:cxn modelId="{1F716F07-BB7C-4C75-BDF2-AC8A29869458}" srcId="{AB0580C2-7999-4791-8067-CADDD2A63AEC}" destId="{33EABCD2-26D9-4C0D-AFA6-331A3F5F804F}" srcOrd="1" destOrd="0" parTransId="{76F85214-F58F-43AD-B35D-0A1F313CEA26}" sibTransId="{295CCD10-4DC7-4FAA-8BAF-A294FA7A2BAF}"/>
    <dgm:cxn modelId="{72377F77-80B7-4858-9920-49E8E172B725}" srcId="{AB0580C2-7999-4791-8067-CADDD2A63AEC}" destId="{6E9AB4A6-4386-4E89-8B59-DEEE880C4A41}" srcOrd="0" destOrd="0" parTransId="{7ECBE39F-3E43-4F93-AC8B-CF37065B5F95}" sibTransId="{1A725C52-ABCE-45A2-AD85-2D289A253A1E}"/>
    <dgm:cxn modelId="{29B46840-29C8-4C8F-A485-3728EF24C886}" srcId="{284BD188-3D75-4E91-90E4-76E3F33F21E1}" destId="{AB0580C2-7999-4791-8067-CADDD2A63AEC}" srcOrd="0" destOrd="0" parTransId="{81779AA8-18BA-497E-990F-B57E5C26B8A5}" sibTransId="{C22BB434-90DF-4603-9F6B-28D7C89744CC}"/>
    <dgm:cxn modelId="{CE74B5CF-81F0-4DD6-81EF-41F8B0A593D8}" type="presOf" srcId="{AB0580C2-7999-4791-8067-CADDD2A63AEC}" destId="{83E08181-3B8F-4B84-851E-C6D9EB2EB1BF}" srcOrd="0" destOrd="0" presId="urn:microsoft.com/office/officeart/2005/8/layout/orgChart1"/>
    <dgm:cxn modelId="{DCE44904-AD1E-44CA-B76D-C9F7567F9A4B}" type="presOf" srcId="{33EABCD2-26D9-4C0D-AFA6-331A3F5F804F}" destId="{EDF5D371-7E22-4082-BFE2-C4CD1C0714B4}" srcOrd="1" destOrd="0" presId="urn:microsoft.com/office/officeart/2005/8/layout/orgChart1"/>
    <dgm:cxn modelId="{EE177F3C-2295-49DD-BE44-2D72D358420B}" type="presParOf" srcId="{7CC68C23-DA42-4F58-AEAE-2651C1D147B9}" destId="{99D63700-5C35-48DB-A8A5-D1D5ADBE7286}" srcOrd="0" destOrd="0" presId="urn:microsoft.com/office/officeart/2005/8/layout/orgChart1"/>
    <dgm:cxn modelId="{8AAC19C8-5C2C-4F9B-9C10-14F03FC0292D}" type="presParOf" srcId="{99D63700-5C35-48DB-A8A5-D1D5ADBE7286}" destId="{09AD2279-2A32-4533-B5BD-5DE87094AEF2}" srcOrd="0" destOrd="0" presId="urn:microsoft.com/office/officeart/2005/8/layout/orgChart1"/>
    <dgm:cxn modelId="{AA1E2ADF-C1CA-4F37-AF8E-D22E097CC94C}" type="presParOf" srcId="{09AD2279-2A32-4533-B5BD-5DE87094AEF2}" destId="{83E08181-3B8F-4B84-851E-C6D9EB2EB1BF}" srcOrd="0" destOrd="0" presId="urn:microsoft.com/office/officeart/2005/8/layout/orgChart1"/>
    <dgm:cxn modelId="{E59713F9-6C00-4063-B554-584E2135786C}" type="presParOf" srcId="{09AD2279-2A32-4533-B5BD-5DE87094AEF2}" destId="{AC03AF90-E769-463A-95B7-B1D9A483F5DE}" srcOrd="1" destOrd="0" presId="urn:microsoft.com/office/officeart/2005/8/layout/orgChart1"/>
    <dgm:cxn modelId="{CBFEF20C-7FF3-46A4-A3DA-4984F7159988}" type="presParOf" srcId="{99D63700-5C35-48DB-A8A5-D1D5ADBE7286}" destId="{9C4C4466-9C36-4157-9428-A52B1718E408}" srcOrd="1" destOrd="0" presId="urn:microsoft.com/office/officeart/2005/8/layout/orgChart1"/>
    <dgm:cxn modelId="{0BE6EC63-16DC-4AE3-9E71-C56E3077AF6D}" type="presParOf" srcId="{9C4C4466-9C36-4157-9428-A52B1718E408}" destId="{460224E2-D695-4123-A591-77241AD335B0}" srcOrd="0" destOrd="0" presId="urn:microsoft.com/office/officeart/2005/8/layout/orgChart1"/>
    <dgm:cxn modelId="{CD40C254-D1C3-45E1-85C1-2632797DFF45}" type="presParOf" srcId="{9C4C4466-9C36-4157-9428-A52B1718E408}" destId="{EE358AFD-0893-46FB-8692-E985CEB5E431}" srcOrd="1" destOrd="0" presId="urn:microsoft.com/office/officeart/2005/8/layout/orgChart1"/>
    <dgm:cxn modelId="{B9AD6AFC-693A-4512-B545-E9AE76EFD501}" type="presParOf" srcId="{EE358AFD-0893-46FB-8692-E985CEB5E431}" destId="{81514656-BFF7-4F40-90C2-8C06F099451A}" srcOrd="0" destOrd="0" presId="urn:microsoft.com/office/officeart/2005/8/layout/orgChart1"/>
    <dgm:cxn modelId="{F72F4EC8-DE5A-4A13-9BAF-2E6E1B019F42}" type="presParOf" srcId="{81514656-BFF7-4F40-90C2-8C06F099451A}" destId="{D146B41D-A187-45C1-A5DF-558A6B00140E}" srcOrd="0" destOrd="0" presId="urn:microsoft.com/office/officeart/2005/8/layout/orgChart1"/>
    <dgm:cxn modelId="{44913FF1-BDBC-4BF3-946D-DE070DC1FD84}" type="presParOf" srcId="{81514656-BFF7-4F40-90C2-8C06F099451A}" destId="{E826A468-7451-46B5-801B-B662382EDC3A}" srcOrd="1" destOrd="0" presId="urn:microsoft.com/office/officeart/2005/8/layout/orgChart1"/>
    <dgm:cxn modelId="{254DCD9D-73CE-4E07-A35F-29ED5ED0EAB4}" type="presParOf" srcId="{EE358AFD-0893-46FB-8692-E985CEB5E431}" destId="{729855B2-FA50-4BA1-AFDB-F4859EE7DB7E}" srcOrd="1" destOrd="0" presId="urn:microsoft.com/office/officeart/2005/8/layout/orgChart1"/>
    <dgm:cxn modelId="{18D503E6-CDB3-4C69-98E4-BF01526D0D5E}" type="presParOf" srcId="{EE358AFD-0893-46FB-8692-E985CEB5E431}" destId="{76B9E922-E610-4CDD-9FAF-2124D0153554}" srcOrd="2" destOrd="0" presId="urn:microsoft.com/office/officeart/2005/8/layout/orgChart1"/>
    <dgm:cxn modelId="{7B46B97C-FBAF-4BEF-9AF3-7DD13994053C}" type="presParOf" srcId="{9C4C4466-9C36-4157-9428-A52B1718E408}" destId="{E9F33C5E-C203-464C-8A14-3117993ED5C5}" srcOrd="2" destOrd="0" presId="urn:microsoft.com/office/officeart/2005/8/layout/orgChart1"/>
    <dgm:cxn modelId="{9A000210-E135-426A-97FD-0F3EF04707C3}" type="presParOf" srcId="{9C4C4466-9C36-4157-9428-A52B1718E408}" destId="{5CB8E8A2-6EB6-408D-A628-548F9AA581D1}" srcOrd="3" destOrd="0" presId="urn:microsoft.com/office/officeart/2005/8/layout/orgChart1"/>
    <dgm:cxn modelId="{92FD304B-EA65-47D1-9796-5E659809F5CC}" type="presParOf" srcId="{5CB8E8A2-6EB6-408D-A628-548F9AA581D1}" destId="{D026D986-B284-4D64-9633-06FFB93C4ACB}" srcOrd="0" destOrd="0" presId="urn:microsoft.com/office/officeart/2005/8/layout/orgChart1"/>
    <dgm:cxn modelId="{6C58F0B1-4AB7-4612-8BDB-8A99643E3D77}" type="presParOf" srcId="{D026D986-B284-4D64-9633-06FFB93C4ACB}" destId="{C7D6F71F-B546-4E43-98AC-17B8E0E09239}" srcOrd="0" destOrd="0" presId="urn:microsoft.com/office/officeart/2005/8/layout/orgChart1"/>
    <dgm:cxn modelId="{5DC78AE9-3F1C-49F9-AC60-5F38F019F203}" type="presParOf" srcId="{D026D986-B284-4D64-9633-06FFB93C4ACB}" destId="{EDF5D371-7E22-4082-BFE2-C4CD1C0714B4}" srcOrd="1" destOrd="0" presId="urn:microsoft.com/office/officeart/2005/8/layout/orgChart1"/>
    <dgm:cxn modelId="{0F8B1FB1-85FF-481D-BEB4-0CB49F799A46}" type="presParOf" srcId="{5CB8E8A2-6EB6-408D-A628-548F9AA581D1}" destId="{763D4A10-169E-42D4-B479-C4B2F7EF1818}" srcOrd="1" destOrd="0" presId="urn:microsoft.com/office/officeart/2005/8/layout/orgChart1"/>
    <dgm:cxn modelId="{4CD88637-4DC7-487C-9BF3-0FDF6A8723C7}" type="presParOf" srcId="{5CB8E8A2-6EB6-408D-A628-548F9AA581D1}" destId="{C28E20C9-518E-48B1-87A3-B2D9412FAE2B}" srcOrd="2" destOrd="0" presId="urn:microsoft.com/office/officeart/2005/8/layout/orgChart1"/>
    <dgm:cxn modelId="{1655ECE3-8A9C-4669-ACA6-854ADD2F9375}" type="presParOf" srcId="{99D63700-5C35-48DB-A8A5-D1D5ADBE7286}" destId="{8573811E-1B32-477D-B6B5-00246E3536A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370A6E0-8A34-43C4-B719-084ADD5DCD1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9D0AE77F-3B7A-496B-90CD-A7A6E8B5170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НЕвербальное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DB4D48B-2957-46AD-BDC6-DC956C992F1E}" type="parTrans" cxnId="{A9C69E56-9641-4213-BD1E-4AEA8E0BBC34}">
      <dgm:prSet/>
      <dgm:spPr/>
    </dgm:pt>
    <dgm:pt modelId="{9A429319-3DF5-4F0F-AFE4-474314438EF9}" type="sibTrans" cxnId="{A9C69E56-9641-4213-BD1E-4AEA8E0BBC34}">
      <dgm:prSet/>
      <dgm:spPr/>
    </dgm:pt>
    <dgm:pt modelId="{E83F7DA8-555B-41D8-B99B-2A6427C3967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МИМИКА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96D1833-0C89-4EF0-94A8-6D3870C1983C}" type="parTrans" cxnId="{14671AB8-E61A-44AD-B9E2-7F9032BC47F4}">
      <dgm:prSet/>
      <dgm:spPr/>
    </dgm:pt>
    <dgm:pt modelId="{7515224A-A56C-480D-81DC-E425F765116D}" type="sibTrans" cxnId="{14671AB8-E61A-44AD-B9E2-7F9032BC47F4}">
      <dgm:prSet/>
      <dgm:spPr/>
    </dgm:pt>
    <dgm:pt modelId="{90D49EBB-27A5-4403-8B6C-637941F8C4D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ЖЕСТЫ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E770C65-6E73-40A0-9683-ADB3ADBF95E4}" type="parTrans" cxnId="{1A9D726B-DD1E-47BF-BEBE-6CA20009E067}">
      <dgm:prSet/>
      <dgm:spPr/>
    </dgm:pt>
    <dgm:pt modelId="{5F1CBA5D-B74A-4456-85EA-26E310BFD805}" type="sibTrans" cxnId="{1A9D726B-DD1E-47BF-BEBE-6CA20009E067}">
      <dgm:prSet/>
      <dgm:spPr/>
    </dgm:pt>
    <dgm:pt modelId="{6A8CA93F-D394-42CC-86B6-9C5564D8CBB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Позы, Положение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 пространстве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3BA0294-2A79-4943-89E0-39650DE607D1}" type="parTrans" cxnId="{A5E0645E-4007-4B97-AFE3-4A07444EC85C}">
      <dgm:prSet/>
      <dgm:spPr/>
    </dgm:pt>
    <dgm:pt modelId="{03BEB231-FE68-4418-9E70-A04E9C3264A1}" type="sibTrans" cxnId="{A5E0645E-4007-4B97-AFE3-4A07444EC85C}">
      <dgm:prSet/>
      <dgm:spPr/>
    </dgm:pt>
    <dgm:pt modelId="{B3316F44-BF2B-4859-B31A-B9329FA5D15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ВЗГЛЯДЫ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948F28D9-2311-45B9-8967-BB86E1FEE823}" type="parTrans" cxnId="{C20FA0D2-9F4A-48CB-A01F-9ED554A3B161}">
      <dgm:prSet/>
      <dgm:spPr/>
    </dgm:pt>
    <dgm:pt modelId="{BFF7603B-E4F4-4414-A992-2ED70654E8D6}" type="sibTrans" cxnId="{C20FA0D2-9F4A-48CB-A01F-9ED554A3B161}">
      <dgm:prSet/>
      <dgm:spPr/>
    </dgm:pt>
    <dgm:pt modelId="{DC5FF843-F94D-45A2-B358-521233F4FF28}" type="pres">
      <dgm:prSet presAssocID="{D370A6E0-8A34-43C4-B719-084ADD5DCD1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7C206E2-6AA4-421B-8BBD-5A5C3939D2DD}" type="pres">
      <dgm:prSet presAssocID="{9D0AE77F-3B7A-496B-90CD-A7A6E8B51703}" presName="hierRoot1" presStyleCnt="0">
        <dgm:presLayoutVars>
          <dgm:hierBranch val="r"/>
        </dgm:presLayoutVars>
      </dgm:prSet>
      <dgm:spPr/>
    </dgm:pt>
    <dgm:pt modelId="{4CB10A40-7E85-49EA-A4A6-C2458FAFE65F}" type="pres">
      <dgm:prSet presAssocID="{9D0AE77F-3B7A-496B-90CD-A7A6E8B51703}" presName="rootComposite1" presStyleCnt="0"/>
      <dgm:spPr/>
    </dgm:pt>
    <dgm:pt modelId="{359E6D40-C15F-4292-87F1-2F88A7F28D29}" type="pres">
      <dgm:prSet presAssocID="{9D0AE77F-3B7A-496B-90CD-A7A6E8B51703}" presName="rootText1" presStyleLbl="node0" presStyleIdx="0" presStyleCnt="1">
        <dgm:presLayoutVars>
          <dgm:chPref val="3"/>
        </dgm:presLayoutVars>
      </dgm:prSet>
      <dgm:spPr/>
    </dgm:pt>
    <dgm:pt modelId="{480472EC-A5C3-40F5-BD74-F07BEEC61DD2}" type="pres">
      <dgm:prSet presAssocID="{9D0AE77F-3B7A-496B-90CD-A7A6E8B51703}" presName="rootConnector1" presStyleLbl="node1" presStyleIdx="0" presStyleCnt="0"/>
      <dgm:spPr/>
    </dgm:pt>
    <dgm:pt modelId="{5422FFDD-5FBB-414B-9F6B-C170EB280A19}" type="pres">
      <dgm:prSet presAssocID="{9D0AE77F-3B7A-496B-90CD-A7A6E8B51703}" presName="hierChild2" presStyleCnt="0"/>
      <dgm:spPr/>
    </dgm:pt>
    <dgm:pt modelId="{DC3C8946-4AD0-47E4-92D8-20A037317634}" type="pres">
      <dgm:prSet presAssocID="{D96D1833-0C89-4EF0-94A8-6D3870C1983C}" presName="Name50" presStyleLbl="parChTrans1D2" presStyleIdx="0" presStyleCnt="4"/>
      <dgm:spPr/>
    </dgm:pt>
    <dgm:pt modelId="{2EE131C9-D6FC-4516-B118-2B1DABA2A7EF}" type="pres">
      <dgm:prSet presAssocID="{E83F7DA8-555B-41D8-B99B-2A6427C39670}" presName="hierRoot2" presStyleCnt="0">
        <dgm:presLayoutVars>
          <dgm:hierBranch/>
        </dgm:presLayoutVars>
      </dgm:prSet>
      <dgm:spPr/>
    </dgm:pt>
    <dgm:pt modelId="{8292E8AE-5A1A-4A90-BD04-3AAE2DD1D44C}" type="pres">
      <dgm:prSet presAssocID="{E83F7DA8-555B-41D8-B99B-2A6427C39670}" presName="rootComposite" presStyleCnt="0"/>
      <dgm:spPr/>
    </dgm:pt>
    <dgm:pt modelId="{286FE961-821A-4B43-9EE7-2EE40FF58324}" type="pres">
      <dgm:prSet presAssocID="{E83F7DA8-555B-41D8-B99B-2A6427C39670}" presName="rootText" presStyleLbl="node2" presStyleIdx="0" presStyleCnt="4">
        <dgm:presLayoutVars>
          <dgm:chPref val="3"/>
        </dgm:presLayoutVars>
      </dgm:prSet>
      <dgm:spPr/>
    </dgm:pt>
    <dgm:pt modelId="{B06E60A8-6FFE-41DD-B5B4-927C9DE3797B}" type="pres">
      <dgm:prSet presAssocID="{E83F7DA8-555B-41D8-B99B-2A6427C39670}" presName="rootConnector" presStyleLbl="node2" presStyleIdx="0" presStyleCnt="4"/>
      <dgm:spPr/>
    </dgm:pt>
    <dgm:pt modelId="{6F0F7092-4A07-42D9-8C30-40B134A11CA0}" type="pres">
      <dgm:prSet presAssocID="{E83F7DA8-555B-41D8-B99B-2A6427C39670}" presName="hierChild4" presStyleCnt="0"/>
      <dgm:spPr/>
    </dgm:pt>
    <dgm:pt modelId="{9C0AC435-EFFF-4641-A5FE-CD92C3C32F67}" type="pres">
      <dgm:prSet presAssocID="{E83F7DA8-555B-41D8-B99B-2A6427C39670}" presName="hierChild5" presStyleCnt="0"/>
      <dgm:spPr/>
    </dgm:pt>
    <dgm:pt modelId="{DE57AE03-6191-4E03-AE53-DDC1AC1324EE}" type="pres">
      <dgm:prSet presAssocID="{3E770C65-6E73-40A0-9683-ADB3ADBF95E4}" presName="Name50" presStyleLbl="parChTrans1D2" presStyleIdx="1" presStyleCnt="4"/>
      <dgm:spPr/>
    </dgm:pt>
    <dgm:pt modelId="{E924A549-6369-4BFA-AFDF-20DC4F90ED50}" type="pres">
      <dgm:prSet presAssocID="{90D49EBB-27A5-4403-8B6C-637941F8C4D3}" presName="hierRoot2" presStyleCnt="0">
        <dgm:presLayoutVars>
          <dgm:hierBranch/>
        </dgm:presLayoutVars>
      </dgm:prSet>
      <dgm:spPr/>
    </dgm:pt>
    <dgm:pt modelId="{C3E3DEE2-4BEE-433B-A77A-D7AA13607CA6}" type="pres">
      <dgm:prSet presAssocID="{90D49EBB-27A5-4403-8B6C-637941F8C4D3}" presName="rootComposite" presStyleCnt="0"/>
      <dgm:spPr/>
    </dgm:pt>
    <dgm:pt modelId="{C27E36E2-9CAE-49C4-9453-21710A410A5E}" type="pres">
      <dgm:prSet presAssocID="{90D49EBB-27A5-4403-8B6C-637941F8C4D3}" presName="rootText" presStyleLbl="node2" presStyleIdx="1" presStyleCnt="4">
        <dgm:presLayoutVars>
          <dgm:chPref val="3"/>
        </dgm:presLayoutVars>
      </dgm:prSet>
      <dgm:spPr/>
    </dgm:pt>
    <dgm:pt modelId="{9F7FFEC6-02B2-44EA-B82C-971FD877AD87}" type="pres">
      <dgm:prSet presAssocID="{90D49EBB-27A5-4403-8B6C-637941F8C4D3}" presName="rootConnector" presStyleLbl="node2" presStyleIdx="1" presStyleCnt="4"/>
      <dgm:spPr/>
    </dgm:pt>
    <dgm:pt modelId="{727C0E7D-AEAF-4E6C-BB4F-8C0EAEC367CB}" type="pres">
      <dgm:prSet presAssocID="{90D49EBB-27A5-4403-8B6C-637941F8C4D3}" presName="hierChild4" presStyleCnt="0"/>
      <dgm:spPr/>
    </dgm:pt>
    <dgm:pt modelId="{1549BA3B-3C51-4519-87F4-322C967C9A14}" type="pres">
      <dgm:prSet presAssocID="{90D49EBB-27A5-4403-8B6C-637941F8C4D3}" presName="hierChild5" presStyleCnt="0"/>
      <dgm:spPr/>
    </dgm:pt>
    <dgm:pt modelId="{B725468E-1660-49FA-9C57-7686453B70CA}" type="pres">
      <dgm:prSet presAssocID="{33BA0294-2A79-4943-89E0-39650DE607D1}" presName="Name50" presStyleLbl="parChTrans1D2" presStyleIdx="2" presStyleCnt="4"/>
      <dgm:spPr/>
    </dgm:pt>
    <dgm:pt modelId="{8AD511EE-9BF6-478C-A430-36DE1DBA1E99}" type="pres">
      <dgm:prSet presAssocID="{6A8CA93F-D394-42CC-86B6-9C5564D8CBB4}" presName="hierRoot2" presStyleCnt="0">
        <dgm:presLayoutVars>
          <dgm:hierBranch/>
        </dgm:presLayoutVars>
      </dgm:prSet>
      <dgm:spPr/>
    </dgm:pt>
    <dgm:pt modelId="{9529CAEF-15C5-4AF5-B568-ED82B900AA66}" type="pres">
      <dgm:prSet presAssocID="{6A8CA93F-D394-42CC-86B6-9C5564D8CBB4}" presName="rootComposite" presStyleCnt="0"/>
      <dgm:spPr/>
    </dgm:pt>
    <dgm:pt modelId="{A6D23EB3-416D-4E13-A246-1B0755CC8A75}" type="pres">
      <dgm:prSet presAssocID="{6A8CA93F-D394-42CC-86B6-9C5564D8CBB4}" presName="rootText" presStyleLbl="node2" presStyleIdx="2" presStyleCnt="4">
        <dgm:presLayoutVars>
          <dgm:chPref val="3"/>
        </dgm:presLayoutVars>
      </dgm:prSet>
      <dgm:spPr/>
    </dgm:pt>
    <dgm:pt modelId="{B7F31476-6EBE-459B-B101-09A2E2DB5B31}" type="pres">
      <dgm:prSet presAssocID="{6A8CA93F-D394-42CC-86B6-9C5564D8CBB4}" presName="rootConnector" presStyleLbl="node2" presStyleIdx="2" presStyleCnt="4"/>
      <dgm:spPr/>
    </dgm:pt>
    <dgm:pt modelId="{56B3E97E-2D06-48C4-9165-447C6484A2AB}" type="pres">
      <dgm:prSet presAssocID="{6A8CA93F-D394-42CC-86B6-9C5564D8CBB4}" presName="hierChild4" presStyleCnt="0"/>
      <dgm:spPr/>
    </dgm:pt>
    <dgm:pt modelId="{6D6544B9-EC8B-41B4-92E4-FCFC0DFD528E}" type="pres">
      <dgm:prSet presAssocID="{6A8CA93F-D394-42CC-86B6-9C5564D8CBB4}" presName="hierChild5" presStyleCnt="0"/>
      <dgm:spPr/>
    </dgm:pt>
    <dgm:pt modelId="{D60D10CC-4C01-4435-94A6-47FD456A795E}" type="pres">
      <dgm:prSet presAssocID="{948F28D9-2311-45B9-8967-BB86E1FEE823}" presName="Name50" presStyleLbl="parChTrans1D2" presStyleIdx="3" presStyleCnt="4"/>
      <dgm:spPr/>
    </dgm:pt>
    <dgm:pt modelId="{B7B2DA98-8AB2-4294-9F5B-46FD13E183FB}" type="pres">
      <dgm:prSet presAssocID="{B3316F44-BF2B-4859-B31A-B9329FA5D15D}" presName="hierRoot2" presStyleCnt="0">
        <dgm:presLayoutVars>
          <dgm:hierBranch/>
        </dgm:presLayoutVars>
      </dgm:prSet>
      <dgm:spPr/>
    </dgm:pt>
    <dgm:pt modelId="{6B8CDEB3-256A-49FB-8D81-04CC34D67295}" type="pres">
      <dgm:prSet presAssocID="{B3316F44-BF2B-4859-B31A-B9329FA5D15D}" presName="rootComposite" presStyleCnt="0"/>
      <dgm:spPr/>
    </dgm:pt>
    <dgm:pt modelId="{4ACA495C-4B43-41AB-B373-0149A4B212A1}" type="pres">
      <dgm:prSet presAssocID="{B3316F44-BF2B-4859-B31A-B9329FA5D15D}" presName="rootText" presStyleLbl="node2" presStyleIdx="3" presStyleCnt="4">
        <dgm:presLayoutVars>
          <dgm:chPref val="3"/>
        </dgm:presLayoutVars>
      </dgm:prSet>
      <dgm:spPr/>
    </dgm:pt>
    <dgm:pt modelId="{41963A94-1343-4FDF-A64E-0E1681D05F3C}" type="pres">
      <dgm:prSet presAssocID="{B3316F44-BF2B-4859-B31A-B9329FA5D15D}" presName="rootConnector" presStyleLbl="node2" presStyleIdx="3" presStyleCnt="4"/>
      <dgm:spPr/>
    </dgm:pt>
    <dgm:pt modelId="{39F7FDCA-E414-402F-8799-59951622BBFA}" type="pres">
      <dgm:prSet presAssocID="{B3316F44-BF2B-4859-B31A-B9329FA5D15D}" presName="hierChild4" presStyleCnt="0"/>
      <dgm:spPr/>
    </dgm:pt>
    <dgm:pt modelId="{0EAFF3E1-886F-4DCF-AEC4-1A6314F43D5E}" type="pres">
      <dgm:prSet presAssocID="{B3316F44-BF2B-4859-B31A-B9329FA5D15D}" presName="hierChild5" presStyleCnt="0"/>
      <dgm:spPr/>
    </dgm:pt>
    <dgm:pt modelId="{18E7CD87-E66A-442D-908C-802A30A62045}" type="pres">
      <dgm:prSet presAssocID="{9D0AE77F-3B7A-496B-90CD-A7A6E8B51703}" presName="hierChild3" presStyleCnt="0"/>
      <dgm:spPr/>
    </dgm:pt>
  </dgm:ptLst>
  <dgm:cxnLst>
    <dgm:cxn modelId="{14671AB8-E61A-44AD-B9E2-7F9032BC47F4}" srcId="{9D0AE77F-3B7A-496B-90CD-A7A6E8B51703}" destId="{E83F7DA8-555B-41D8-B99B-2A6427C39670}" srcOrd="0" destOrd="0" parTransId="{D96D1833-0C89-4EF0-94A8-6D3870C1983C}" sibTransId="{7515224A-A56C-480D-81DC-E425F765116D}"/>
    <dgm:cxn modelId="{448907AF-101B-409B-AD35-A7B065CCB7B7}" type="presOf" srcId="{B3316F44-BF2B-4859-B31A-B9329FA5D15D}" destId="{41963A94-1343-4FDF-A64E-0E1681D05F3C}" srcOrd="1" destOrd="0" presId="urn:microsoft.com/office/officeart/2005/8/layout/orgChart1"/>
    <dgm:cxn modelId="{A5E0645E-4007-4B97-AFE3-4A07444EC85C}" srcId="{9D0AE77F-3B7A-496B-90CD-A7A6E8B51703}" destId="{6A8CA93F-D394-42CC-86B6-9C5564D8CBB4}" srcOrd="2" destOrd="0" parTransId="{33BA0294-2A79-4943-89E0-39650DE607D1}" sibTransId="{03BEB231-FE68-4418-9E70-A04E9C3264A1}"/>
    <dgm:cxn modelId="{9C6FDA46-CEA9-4D10-B509-E2A6DC57C7F7}" type="presOf" srcId="{9D0AE77F-3B7A-496B-90CD-A7A6E8B51703}" destId="{359E6D40-C15F-4292-87F1-2F88A7F28D29}" srcOrd="0" destOrd="0" presId="urn:microsoft.com/office/officeart/2005/8/layout/orgChart1"/>
    <dgm:cxn modelId="{C57AA43C-D6F7-437A-9638-93E5378B1C56}" type="presOf" srcId="{9D0AE77F-3B7A-496B-90CD-A7A6E8B51703}" destId="{480472EC-A5C3-40F5-BD74-F07BEEC61DD2}" srcOrd="1" destOrd="0" presId="urn:microsoft.com/office/officeart/2005/8/layout/orgChart1"/>
    <dgm:cxn modelId="{2F011DEB-D2BF-4C56-9261-DA9C2303E69C}" type="presOf" srcId="{6A8CA93F-D394-42CC-86B6-9C5564D8CBB4}" destId="{A6D23EB3-416D-4E13-A246-1B0755CC8A75}" srcOrd="0" destOrd="0" presId="urn:microsoft.com/office/officeart/2005/8/layout/orgChart1"/>
    <dgm:cxn modelId="{A9C69E56-9641-4213-BD1E-4AEA8E0BBC34}" srcId="{D370A6E0-8A34-43C4-B719-084ADD5DCD12}" destId="{9D0AE77F-3B7A-496B-90CD-A7A6E8B51703}" srcOrd="0" destOrd="0" parTransId="{1DB4D48B-2957-46AD-BDC6-DC956C992F1E}" sibTransId="{9A429319-3DF5-4F0F-AFE4-474314438EF9}"/>
    <dgm:cxn modelId="{1A9D726B-DD1E-47BF-BEBE-6CA20009E067}" srcId="{9D0AE77F-3B7A-496B-90CD-A7A6E8B51703}" destId="{90D49EBB-27A5-4403-8B6C-637941F8C4D3}" srcOrd="1" destOrd="0" parTransId="{3E770C65-6E73-40A0-9683-ADB3ADBF95E4}" sibTransId="{5F1CBA5D-B74A-4456-85EA-26E310BFD805}"/>
    <dgm:cxn modelId="{D5B0ED27-37F0-4A1D-9506-AE489B4DE2FA}" type="presOf" srcId="{B3316F44-BF2B-4859-B31A-B9329FA5D15D}" destId="{4ACA495C-4B43-41AB-B373-0149A4B212A1}" srcOrd="0" destOrd="0" presId="urn:microsoft.com/office/officeart/2005/8/layout/orgChart1"/>
    <dgm:cxn modelId="{1E8B8410-9D0F-4E2F-971E-B1BCBE9662AB}" type="presOf" srcId="{6A8CA93F-D394-42CC-86B6-9C5564D8CBB4}" destId="{B7F31476-6EBE-459B-B101-09A2E2DB5B31}" srcOrd="1" destOrd="0" presId="urn:microsoft.com/office/officeart/2005/8/layout/orgChart1"/>
    <dgm:cxn modelId="{6EA5B2D2-4DD0-4ABD-979A-7078AA3CDEF4}" type="presOf" srcId="{90D49EBB-27A5-4403-8B6C-637941F8C4D3}" destId="{9F7FFEC6-02B2-44EA-B82C-971FD877AD87}" srcOrd="1" destOrd="0" presId="urn:microsoft.com/office/officeart/2005/8/layout/orgChart1"/>
    <dgm:cxn modelId="{F48FF5D4-7BE7-4A9A-95BB-C720BE542A2E}" type="presOf" srcId="{90D49EBB-27A5-4403-8B6C-637941F8C4D3}" destId="{C27E36E2-9CAE-49C4-9453-21710A410A5E}" srcOrd="0" destOrd="0" presId="urn:microsoft.com/office/officeart/2005/8/layout/orgChart1"/>
    <dgm:cxn modelId="{4BCA773F-31A9-42AF-B24B-A0932F4AADE7}" type="presOf" srcId="{D96D1833-0C89-4EF0-94A8-6D3870C1983C}" destId="{DC3C8946-4AD0-47E4-92D8-20A037317634}" srcOrd="0" destOrd="0" presId="urn:microsoft.com/office/officeart/2005/8/layout/orgChart1"/>
    <dgm:cxn modelId="{435AA93F-E850-4FAF-9B67-1C5FB0E7223D}" type="presOf" srcId="{E83F7DA8-555B-41D8-B99B-2A6427C39670}" destId="{B06E60A8-6FFE-41DD-B5B4-927C9DE3797B}" srcOrd="1" destOrd="0" presId="urn:microsoft.com/office/officeart/2005/8/layout/orgChart1"/>
    <dgm:cxn modelId="{BF892C5D-657D-47D2-BBF4-2BDF3C783816}" type="presOf" srcId="{D370A6E0-8A34-43C4-B719-084ADD5DCD12}" destId="{DC5FF843-F94D-45A2-B358-521233F4FF28}" srcOrd="0" destOrd="0" presId="urn:microsoft.com/office/officeart/2005/8/layout/orgChart1"/>
    <dgm:cxn modelId="{8E3F4DF8-BB1F-43FC-8611-71878EDFBB24}" type="presOf" srcId="{33BA0294-2A79-4943-89E0-39650DE607D1}" destId="{B725468E-1660-49FA-9C57-7686453B70CA}" srcOrd="0" destOrd="0" presId="urn:microsoft.com/office/officeart/2005/8/layout/orgChart1"/>
    <dgm:cxn modelId="{37EC8FA3-EE84-40EF-B6E9-EA943F6FE44F}" type="presOf" srcId="{948F28D9-2311-45B9-8967-BB86E1FEE823}" destId="{D60D10CC-4C01-4435-94A6-47FD456A795E}" srcOrd="0" destOrd="0" presId="urn:microsoft.com/office/officeart/2005/8/layout/orgChart1"/>
    <dgm:cxn modelId="{662DDB8D-C80D-4BB4-9E37-177564FD34B9}" type="presOf" srcId="{E83F7DA8-555B-41D8-B99B-2A6427C39670}" destId="{286FE961-821A-4B43-9EE7-2EE40FF58324}" srcOrd="0" destOrd="0" presId="urn:microsoft.com/office/officeart/2005/8/layout/orgChart1"/>
    <dgm:cxn modelId="{D1B83BBE-CA7D-4AEC-82F1-9AB0E3AE86EE}" type="presOf" srcId="{3E770C65-6E73-40A0-9683-ADB3ADBF95E4}" destId="{DE57AE03-6191-4E03-AE53-DDC1AC1324EE}" srcOrd="0" destOrd="0" presId="urn:microsoft.com/office/officeart/2005/8/layout/orgChart1"/>
    <dgm:cxn modelId="{C20FA0D2-9F4A-48CB-A01F-9ED554A3B161}" srcId="{9D0AE77F-3B7A-496B-90CD-A7A6E8B51703}" destId="{B3316F44-BF2B-4859-B31A-B9329FA5D15D}" srcOrd="3" destOrd="0" parTransId="{948F28D9-2311-45B9-8967-BB86E1FEE823}" sibTransId="{BFF7603B-E4F4-4414-A992-2ED70654E8D6}"/>
    <dgm:cxn modelId="{6C7257A4-DA3E-432C-8AAF-08A379C46CAB}" type="presParOf" srcId="{DC5FF843-F94D-45A2-B358-521233F4FF28}" destId="{27C206E2-6AA4-421B-8BBD-5A5C3939D2DD}" srcOrd="0" destOrd="0" presId="urn:microsoft.com/office/officeart/2005/8/layout/orgChart1"/>
    <dgm:cxn modelId="{16B90D53-2AE3-4703-85D9-0D46E322BE73}" type="presParOf" srcId="{27C206E2-6AA4-421B-8BBD-5A5C3939D2DD}" destId="{4CB10A40-7E85-49EA-A4A6-C2458FAFE65F}" srcOrd="0" destOrd="0" presId="urn:microsoft.com/office/officeart/2005/8/layout/orgChart1"/>
    <dgm:cxn modelId="{0092D9DE-8257-4586-818C-0AF0A62B1953}" type="presParOf" srcId="{4CB10A40-7E85-49EA-A4A6-C2458FAFE65F}" destId="{359E6D40-C15F-4292-87F1-2F88A7F28D29}" srcOrd="0" destOrd="0" presId="urn:microsoft.com/office/officeart/2005/8/layout/orgChart1"/>
    <dgm:cxn modelId="{76C64CC4-7A3B-4BD5-BC64-B6D65A90BD40}" type="presParOf" srcId="{4CB10A40-7E85-49EA-A4A6-C2458FAFE65F}" destId="{480472EC-A5C3-40F5-BD74-F07BEEC61DD2}" srcOrd="1" destOrd="0" presId="urn:microsoft.com/office/officeart/2005/8/layout/orgChart1"/>
    <dgm:cxn modelId="{700AE6B0-25DB-4AFC-BD9B-5520A2B94881}" type="presParOf" srcId="{27C206E2-6AA4-421B-8BBD-5A5C3939D2DD}" destId="{5422FFDD-5FBB-414B-9F6B-C170EB280A19}" srcOrd="1" destOrd="0" presId="urn:microsoft.com/office/officeart/2005/8/layout/orgChart1"/>
    <dgm:cxn modelId="{6508B79F-93D5-4F25-AEC4-CF8E4460F94E}" type="presParOf" srcId="{5422FFDD-5FBB-414B-9F6B-C170EB280A19}" destId="{DC3C8946-4AD0-47E4-92D8-20A037317634}" srcOrd="0" destOrd="0" presId="urn:microsoft.com/office/officeart/2005/8/layout/orgChart1"/>
    <dgm:cxn modelId="{2B792808-6442-4B0E-976A-ED05F26459BE}" type="presParOf" srcId="{5422FFDD-5FBB-414B-9F6B-C170EB280A19}" destId="{2EE131C9-D6FC-4516-B118-2B1DABA2A7EF}" srcOrd="1" destOrd="0" presId="urn:microsoft.com/office/officeart/2005/8/layout/orgChart1"/>
    <dgm:cxn modelId="{034F55AC-C304-400D-8BBC-5FD8DB57DF41}" type="presParOf" srcId="{2EE131C9-D6FC-4516-B118-2B1DABA2A7EF}" destId="{8292E8AE-5A1A-4A90-BD04-3AAE2DD1D44C}" srcOrd="0" destOrd="0" presId="urn:microsoft.com/office/officeart/2005/8/layout/orgChart1"/>
    <dgm:cxn modelId="{71D23BA6-8229-4274-8EE1-2BAE0215B75F}" type="presParOf" srcId="{8292E8AE-5A1A-4A90-BD04-3AAE2DD1D44C}" destId="{286FE961-821A-4B43-9EE7-2EE40FF58324}" srcOrd="0" destOrd="0" presId="urn:microsoft.com/office/officeart/2005/8/layout/orgChart1"/>
    <dgm:cxn modelId="{03C81D2E-CD82-4415-BF57-8B1154BD8D24}" type="presParOf" srcId="{8292E8AE-5A1A-4A90-BD04-3AAE2DD1D44C}" destId="{B06E60A8-6FFE-41DD-B5B4-927C9DE3797B}" srcOrd="1" destOrd="0" presId="urn:microsoft.com/office/officeart/2005/8/layout/orgChart1"/>
    <dgm:cxn modelId="{BD8597F1-C7B9-4E67-9786-C8B6E841908B}" type="presParOf" srcId="{2EE131C9-D6FC-4516-B118-2B1DABA2A7EF}" destId="{6F0F7092-4A07-42D9-8C30-40B134A11CA0}" srcOrd="1" destOrd="0" presId="urn:microsoft.com/office/officeart/2005/8/layout/orgChart1"/>
    <dgm:cxn modelId="{0107DAFE-CFB4-4CC0-9911-201AA6BA8FAD}" type="presParOf" srcId="{2EE131C9-D6FC-4516-B118-2B1DABA2A7EF}" destId="{9C0AC435-EFFF-4641-A5FE-CD92C3C32F67}" srcOrd="2" destOrd="0" presId="urn:microsoft.com/office/officeart/2005/8/layout/orgChart1"/>
    <dgm:cxn modelId="{E9694A15-1561-4457-A15F-07A1F2CA63DC}" type="presParOf" srcId="{5422FFDD-5FBB-414B-9F6B-C170EB280A19}" destId="{DE57AE03-6191-4E03-AE53-DDC1AC1324EE}" srcOrd="2" destOrd="0" presId="urn:microsoft.com/office/officeart/2005/8/layout/orgChart1"/>
    <dgm:cxn modelId="{C41BF090-A5E8-4B02-BC93-3825BD7D7369}" type="presParOf" srcId="{5422FFDD-5FBB-414B-9F6B-C170EB280A19}" destId="{E924A549-6369-4BFA-AFDF-20DC4F90ED50}" srcOrd="3" destOrd="0" presId="urn:microsoft.com/office/officeart/2005/8/layout/orgChart1"/>
    <dgm:cxn modelId="{096ABC6C-8A45-4EE3-8AA6-DAC870E4AFD0}" type="presParOf" srcId="{E924A549-6369-4BFA-AFDF-20DC4F90ED50}" destId="{C3E3DEE2-4BEE-433B-A77A-D7AA13607CA6}" srcOrd="0" destOrd="0" presId="urn:microsoft.com/office/officeart/2005/8/layout/orgChart1"/>
    <dgm:cxn modelId="{1C02D56E-0AB6-448A-9E94-BC88D858DCED}" type="presParOf" srcId="{C3E3DEE2-4BEE-433B-A77A-D7AA13607CA6}" destId="{C27E36E2-9CAE-49C4-9453-21710A410A5E}" srcOrd="0" destOrd="0" presId="urn:microsoft.com/office/officeart/2005/8/layout/orgChart1"/>
    <dgm:cxn modelId="{B1462474-CB1D-42B0-A92B-BBE4D4315D42}" type="presParOf" srcId="{C3E3DEE2-4BEE-433B-A77A-D7AA13607CA6}" destId="{9F7FFEC6-02B2-44EA-B82C-971FD877AD87}" srcOrd="1" destOrd="0" presId="urn:microsoft.com/office/officeart/2005/8/layout/orgChart1"/>
    <dgm:cxn modelId="{667CC203-7B4B-40A9-AF4F-EF987609C0FD}" type="presParOf" srcId="{E924A549-6369-4BFA-AFDF-20DC4F90ED50}" destId="{727C0E7D-AEAF-4E6C-BB4F-8C0EAEC367CB}" srcOrd="1" destOrd="0" presId="urn:microsoft.com/office/officeart/2005/8/layout/orgChart1"/>
    <dgm:cxn modelId="{9391D361-07EC-4021-80EF-1FBE142AC389}" type="presParOf" srcId="{E924A549-6369-4BFA-AFDF-20DC4F90ED50}" destId="{1549BA3B-3C51-4519-87F4-322C967C9A14}" srcOrd="2" destOrd="0" presId="urn:microsoft.com/office/officeart/2005/8/layout/orgChart1"/>
    <dgm:cxn modelId="{591D58A4-A341-44A7-9707-7568E7553A2E}" type="presParOf" srcId="{5422FFDD-5FBB-414B-9F6B-C170EB280A19}" destId="{B725468E-1660-49FA-9C57-7686453B70CA}" srcOrd="4" destOrd="0" presId="urn:microsoft.com/office/officeart/2005/8/layout/orgChart1"/>
    <dgm:cxn modelId="{B08DC714-4ED6-44BD-8E20-F8D6180C1C24}" type="presParOf" srcId="{5422FFDD-5FBB-414B-9F6B-C170EB280A19}" destId="{8AD511EE-9BF6-478C-A430-36DE1DBA1E99}" srcOrd="5" destOrd="0" presId="urn:microsoft.com/office/officeart/2005/8/layout/orgChart1"/>
    <dgm:cxn modelId="{54CBB128-9B11-4F9D-BC66-04355207FFB5}" type="presParOf" srcId="{8AD511EE-9BF6-478C-A430-36DE1DBA1E99}" destId="{9529CAEF-15C5-4AF5-B568-ED82B900AA66}" srcOrd="0" destOrd="0" presId="urn:microsoft.com/office/officeart/2005/8/layout/orgChart1"/>
    <dgm:cxn modelId="{DD0DFA5C-773A-44FC-A274-3779AF950095}" type="presParOf" srcId="{9529CAEF-15C5-4AF5-B568-ED82B900AA66}" destId="{A6D23EB3-416D-4E13-A246-1B0755CC8A75}" srcOrd="0" destOrd="0" presId="urn:microsoft.com/office/officeart/2005/8/layout/orgChart1"/>
    <dgm:cxn modelId="{2C88BF4A-336A-4B22-9804-57CDE76DF9AE}" type="presParOf" srcId="{9529CAEF-15C5-4AF5-B568-ED82B900AA66}" destId="{B7F31476-6EBE-459B-B101-09A2E2DB5B31}" srcOrd="1" destOrd="0" presId="urn:microsoft.com/office/officeart/2005/8/layout/orgChart1"/>
    <dgm:cxn modelId="{44A0BD96-4EB7-47E9-83DB-95D933B39E69}" type="presParOf" srcId="{8AD511EE-9BF6-478C-A430-36DE1DBA1E99}" destId="{56B3E97E-2D06-48C4-9165-447C6484A2AB}" srcOrd="1" destOrd="0" presId="urn:microsoft.com/office/officeart/2005/8/layout/orgChart1"/>
    <dgm:cxn modelId="{F7CE2B8E-5342-4F7F-9B59-A3EAD55D0E55}" type="presParOf" srcId="{8AD511EE-9BF6-478C-A430-36DE1DBA1E99}" destId="{6D6544B9-EC8B-41B4-92E4-FCFC0DFD528E}" srcOrd="2" destOrd="0" presId="urn:microsoft.com/office/officeart/2005/8/layout/orgChart1"/>
    <dgm:cxn modelId="{E65B982C-59F9-4D85-B321-812DD19D023A}" type="presParOf" srcId="{5422FFDD-5FBB-414B-9F6B-C170EB280A19}" destId="{D60D10CC-4C01-4435-94A6-47FD456A795E}" srcOrd="6" destOrd="0" presId="urn:microsoft.com/office/officeart/2005/8/layout/orgChart1"/>
    <dgm:cxn modelId="{1EFBB6C4-E271-487E-8B79-DA9600486413}" type="presParOf" srcId="{5422FFDD-5FBB-414B-9F6B-C170EB280A19}" destId="{B7B2DA98-8AB2-4294-9F5B-46FD13E183FB}" srcOrd="7" destOrd="0" presId="urn:microsoft.com/office/officeart/2005/8/layout/orgChart1"/>
    <dgm:cxn modelId="{5D22BFF1-55A6-4EC9-8A8C-B28B849FCFF5}" type="presParOf" srcId="{B7B2DA98-8AB2-4294-9F5B-46FD13E183FB}" destId="{6B8CDEB3-256A-49FB-8D81-04CC34D67295}" srcOrd="0" destOrd="0" presId="urn:microsoft.com/office/officeart/2005/8/layout/orgChart1"/>
    <dgm:cxn modelId="{54802230-C87C-47DF-844E-2CBC39DBFA78}" type="presParOf" srcId="{6B8CDEB3-256A-49FB-8D81-04CC34D67295}" destId="{4ACA495C-4B43-41AB-B373-0149A4B212A1}" srcOrd="0" destOrd="0" presId="urn:microsoft.com/office/officeart/2005/8/layout/orgChart1"/>
    <dgm:cxn modelId="{63AEFBDF-4EBE-4D4D-B28B-591E45EEE179}" type="presParOf" srcId="{6B8CDEB3-256A-49FB-8D81-04CC34D67295}" destId="{41963A94-1343-4FDF-A64E-0E1681D05F3C}" srcOrd="1" destOrd="0" presId="urn:microsoft.com/office/officeart/2005/8/layout/orgChart1"/>
    <dgm:cxn modelId="{B6290DBE-3CB0-4365-809F-817FDC5325AE}" type="presParOf" srcId="{B7B2DA98-8AB2-4294-9F5B-46FD13E183FB}" destId="{39F7FDCA-E414-402F-8799-59951622BBFA}" srcOrd="1" destOrd="0" presId="urn:microsoft.com/office/officeart/2005/8/layout/orgChart1"/>
    <dgm:cxn modelId="{60CADB65-F950-42FB-8037-500699CB5C36}" type="presParOf" srcId="{B7B2DA98-8AB2-4294-9F5B-46FD13E183FB}" destId="{0EAFF3E1-886F-4DCF-AEC4-1A6314F43D5E}" srcOrd="2" destOrd="0" presId="urn:microsoft.com/office/officeart/2005/8/layout/orgChart1"/>
    <dgm:cxn modelId="{45352D5A-E87C-4616-A391-C9B520368587}" type="presParOf" srcId="{27C206E2-6AA4-421B-8BBD-5A5C3939D2DD}" destId="{18E7CD87-E66A-442D-908C-802A30A620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BD7159-71AE-4C3B-96C0-F9BBA954C8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116B3905-F88A-4130-A607-9E73454640C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ВЕРБАЛЬНОЕ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8DD08D1-CAAB-4543-9166-9899AAD596DD}" type="parTrans" cxnId="{868A0E2B-40F0-408B-AE20-FFC7E8E3FFDE}">
      <dgm:prSet/>
      <dgm:spPr/>
    </dgm:pt>
    <dgm:pt modelId="{DB63F004-AE58-4900-AD5E-3E548D205396}" type="sibTrans" cxnId="{868A0E2B-40F0-408B-AE20-FFC7E8E3FFDE}">
      <dgm:prSet/>
      <dgm:spPr/>
    </dgm:pt>
    <dgm:pt modelId="{F66238B4-EDFC-461B-926E-EF386ACE640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ГРОМКОСТЬ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1913806-D051-4845-AABA-D8F026F40758}" type="parTrans" cxnId="{9325BBDA-E4A5-4677-BDF9-00D1DBA09245}">
      <dgm:prSet/>
      <dgm:spPr/>
    </dgm:pt>
    <dgm:pt modelId="{73506D38-E4CA-411F-9CB0-A0D7167AAC7E}" type="sibTrans" cxnId="{9325BBDA-E4A5-4677-BDF9-00D1DBA09245}">
      <dgm:prSet/>
      <dgm:spPr/>
    </dgm:pt>
    <dgm:pt modelId="{73205EF5-661F-4CBA-968A-22F90956159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ВЫСОТА ТОНА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0EC93637-21C3-4DF5-9031-9077CBEDA8A1}" type="parTrans" cxnId="{B76453E8-82EF-4CA6-921B-EDEC15074B3E}">
      <dgm:prSet/>
      <dgm:spPr/>
    </dgm:pt>
    <dgm:pt modelId="{BABAEA11-5A8C-4C43-B333-D9B4A5113A67}" type="sibTrans" cxnId="{B76453E8-82EF-4CA6-921B-EDEC15074B3E}">
      <dgm:prSet/>
      <dgm:spPr/>
    </dgm:pt>
    <dgm:pt modelId="{6EAE5155-DF2D-41D8-A40C-3585D24DBCC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ИНТОНАЦИЯ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44FD03B-7AE0-48E5-A2D0-B3C754562EA9}" type="parTrans" cxnId="{95E0BA4F-B2B1-4265-B219-5F95496295A3}">
      <dgm:prSet/>
      <dgm:spPr/>
    </dgm:pt>
    <dgm:pt modelId="{71C47667-CDC8-4F53-9867-8BF813764C4D}" type="sibTrans" cxnId="{95E0BA4F-B2B1-4265-B219-5F95496295A3}">
      <dgm:prSet/>
      <dgm:spPr/>
    </dgm:pt>
    <dgm:pt modelId="{F0EE8DF4-7D07-4A43-89CB-9282FCF3310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ТЕМП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24072FF-6DE5-472D-ABB5-2CDC167D9C12}" type="parTrans" cxnId="{014547E4-3D63-41E6-A45D-9B675B8C97DC}">
      <dgm:prSet/>
      <dgm:spPr/>
    </dgm:pt>
    <dgm:pt modelId="{ED8C2DF9-4ABA-4554-A1F7-1780B5ECA3F2}" type="sibTrans" cxnId="{014547E4-3D63-41E6-A45D-9B675B8C97DC}">
      <dgm:prSet/>
      <dgm:spPr/>
    </dgm:pt>
    <dgm:pt modelId="{410BDA79-77A4-4FCB-9548-843EF41B0DE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ТЕМБР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62CD9A7-662A-4152-993C-30E96B02F7B8}" type="parTrans" cxnId="{97512DA4-E068-4EB4-BA73-AE04D1288ECE}">
      <dgm:prSet/>
      <dgm:spPr/>
    </dgm:pt>
    <dgm:pt modelId="{255AF80F-1856-4A20-AFEA-57D1903D5A1C}" type="sibTrans" cxnId="{97512DA4-E068-4EB4-BA73-AE04D1288ECE}">
      <dgm:prSet/>
      <dgm:spPr/>
    </dgm:pt>
    <dgm:pt modelId="{72C06743-FBBD-4BF6-A484-DB8ED92C240C}" type="pres">
      <dgm:prSet presAssocID="{DDBD7159-71AE-4C3B-96C0-F9BBA954C8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E1F9B7C-6781-4762-8EC0-EAC604025A11}" type="pres">
      <dgm:prSet presAssocID="{116B3905-F88A-4130-A607-9E73454640CF}" presName="hierRoot1" presStyleCnt="0">
        <dgm:presLayoutVars>
          <dgm:hierBranch val="l"/>
        </dgm:presLayoutVars>
      </dgm:prSet>
      <dgm:spPr/>
    </dgm:pt>
    <dgm:pt modelId="{F14C5102-2EE7-473C-97A8-7E1219A88FF9}" type="pres">
      <dgm:prSet presAssocID="{116B3905-F88A-4130-A607-9E73454640CF}" presName="rootComposite1" presStyleCnt="0"/>
      <dgm:spPr/>
    </dgm:pt>
    <dgm:pt modelId="{6BE3CC4F-2D92-465C-BF10-0A2F8E2440F1}" type="pres">
      <dgm:prSet presAssocID="{116B3905-F88A-4130-A607-9E73454640CF}" presName="rootText1" presStyleLbl="node0" presStyleIdx="0" presStyleCnt="1">
        <dgm:presLayoutVars>
          <dgm:chPref val="3"/>
        </dgm:presLayoutVars>
      </dgm:prSet>
      <dgm:spPr/>
    </dgm:pt>
    <dgm:pt modelId="{286ECC93-5404-48C7-93D7-A21EB7A0DB0F}" type="pres">
      <dgm:prSet presAssocID="{116B3905-F88A-4130-A607-9E73454640CF}" presName="rootConnector1" presStyleLbl="node1" presStyleIdx="0" presStyleCnt="0"/>
      <dgm:spPr/>
    </dgm:pt>
    <dgm:pt modelId="{F5D1610D-73CF-4564-9298-F159B0ABD51D}" type="pres">
      <dgm:prSet presAssocID="{116B3905-F88A-4130-A607-9E73454640CF}" presName="hierChild2" presStyleCnt="0"/>
      <dgm:spPr/>
    </dgm:pt>
    <dgm:pt modelId="{2D0D3F76-95A7-47AC-9E51-A6B54930F8BA}" type="pres">
      <dgm:prSet presAssocID="{71913806-D051-4845-AABA-D8F026F40758}" presName="Name50" presStyleLbl="parChTrans1D2" presStyleIdx="0" presStyleCnt="5"/>
      <dgm:spPr/>
    </dgm:pt>
    <dgm:pt modelId="{C04C6EC3-5673-43FE-B124-A7A93598F309}" type="pres">
      <dgm:prSet presAssocID="{F66238B4-EDFC-461B-926E-EF386ACE640F}" presName="hierRoot2" presStyleCnt="0">
        <dgm:presLayoutVars>
          <dgm:hierBranch/>
        </dgm:presLayoutVars>
      </dgm:prSet>
      <dgm:spPr/>
    </dgm:pt>
    <dgm:pt modelId="{46BADA83-EF86-4531-8898-7C5CDE075586}" type="pres">
      <dgm:prSet presAssocID="{F66238B4-EDFC-461B-926E-EF386ACE640F}" presName="rootComposite" presStyleCnt="0"/>
      <dgm:spPr/>
    </dgm:pt>
    <dgm:pt modelId="{FBC6D41A-6CC3-42FF-9E94-38A3026191DE}" type="pres">
      <dgm:prSet presAssocID="{F66238B4-EDFC-461B-926E-EF386ACE640F}" presName="rootText" presStyleLbl="node2" presStyleIdx="0" presStyleCnt="5">
        <dgm:presLayoutVars>
          <dgm:chPref val="3"/>
        </dgm:presLayoutVars>
      </dgm:prSet>
      <dgm:spPr/>
    </dgm:pt>
    <dgm:pt modelId="{4079E43A-D2B6-42FE-BBA1-DE546B19732E}" type="pres">
      <dgm:prSet presAssocID="{F66238B4-EDFC-461B-926E-EF386ACE640F}" presName="rootConnector" presStyleLbl="node2" presStyleIdx="0" presStyleCnt="5"/>
      <dgm:spPr/>
    </dgm:pt>
    <dgm:pt modelId="{6CF09A4E-D14F-446D-B7B5-CA5D8D87AEBA}" type="pres">
      <dgm:prSet presAssocID="{F66238B4-EDFC-461B-926E-EF386ACE640F}" presName="hierChild4" presStyleCnt="0"/>
      <dgm:spPr/>
    </dgm:pt>
    <dgm:pt modelId="{C8E1C7B7-34FF-4BF5-A1E2-31238C83E8ED}" type="pres">
      <dgm:prSet presAssocID="{F66238B4-EDFC-461B-926E-EF386ACE640F}" presName="hierChild5" presStyleCnt="0"/>
      <dgm:spPr/>
    </dgm:pt>
    <dgm:pt modelId="{C35C8647-1514-4D28-A400-AB02865F5076}" type="pres">
      <dgm:prSet presAssocID="{0EC93637-21C3-4DF5-9031-9077CBEDA8A1}" presName="Name50" presStyleLbl="parChTrans1D2" presStyleIdx="1" presStyleCnt="5"/>
      <dgm:spPr/>
    </dgm:pt>
    <dgm:pt modelId="{F1969B6F-0EF7-4EFC-BDDA-0131CA5FD140}" type="pres">
      <dgm:prSet presAssocID="{73205EF5-661F-4CBA-968A-22F909561597}" presName="hierRoot2" presStyleCnt="0">
        <dgm:presLayoutVars>
          <dgm:hierBranch/>
        </dgm:presLayoutVars>
      </dgm:prSet>
      <dgm:spPr/>
    </dgm:pt>
    <dgm:pt modelId="{06887A98-EFFB-41FE-94DF-3742B5531480}" type="pres">
      <dgm:prSet presAssocID="{73205EF5-661F-4CBA-968A-22F909561597}" presName="rootComposite" presStyleCnt="0"/>
      <dgm:spPr/>
    </dgm:pt>
    <dgm:pt modelId="{A643E835-F91E-4F53-A63D-3EC5040ED10C}" type="pres">
      <dgm:prSet presAssocID="{73205EF5-661F-4CBA-968A-22F909561597}" presName="rootText" presStyleLbl="node2" presStyleIdx="1" presStyleCnt="5">
        <dgm:presLayoutVars>
          <dgm:chPref val="3"/>
        </dgm:presLayoutVars>
      </dgm:prSet>
      <dgm:spPr/>
    </dgm:pt>
    <dgm:pt modelId="{EDECA998-8D14-47AC-8923-C16955C99BB0}" type="pres">
      <dgm:prSet presAssocID="{73205EF5-661F-4CBA-968A-22F909561597}" presName="rootConnector" presStyleLbl="node2" presStyleIdx="1" presStyleCnt="5"/>
      <dgm:spPr/>
    </dgm:pt>
    <dgm:pt modelId="{70BA5C89-91DD-4FC7-8963-BBCECE8E8138}" type="pres">
      <dgm:prSet presAssocID="{73205EF5-661F-4CBA-968A-22F909561597}" presName="hierChild4" presStyleCnt="0"/>
      <dgm:spPr/>
    </dgm:pt>
    <dgm:pt modelId="{2DBF176B-69FE-46EB-96A8-6577F72FD9BA}" type="pres">
      <dgm:prSet presAssocID="{73205EF5-661F-4CBA-968A-22F909561597}" presName="hierChild5" presStyleCnt="0"/>
      <dgm:spPr/>
    </dgm:pt>
    <dgm:pt modelId="{A49DC909-2854-41A7-9A3C-031FFB54A00F}" type="pres">
      <dgm:prSet presAssocID="{344FD03B-7AE0-48E5-A2D0-B3C754562EA9}" presName="Name50" presStyleLbl="parChTrans1D2" presStyleIdx="2" presStyleCnt="5"/>
      <dgm:spPr/>
    </dgm:pt>
    <dgm:pt modelId="{8F29DDCA-53B2-4576-8CEA-4DD6B49747BF}" type="pres">
      <dgm:prSet presAssocID="{6EAE5155-DF2D-41D8-A40C-3585D24DBCCC}" presName="hierRoot2" presStyleCnt="0">
        <dgm:presLayoutVars>
          <dgm:hierBranch/>
        </dgm:presLayoutVars>
      </dgm:prSet>
      <dgm:spPr/>
    </dgm:pt>
    <dgm:pt modelId="{6E0B15A1-D9C3-4695-87B8-5ED91AD16B21}" type="pres">
      <dgm:prSet presAssocID="{6EAE5155-DF2D-41D8-A40C-3585D24DBCCC}" presName="rootComposite" presStyleCnt="0"/>
      <dgm:spPr/>
    </dgm:pt>
    <dgm:pt modelId="{8D0F5430-80A2-498B-9136-EFBACE5E07C3}" type="pres">
      <dgm:prSet presAssocID="{6EAE5155-DF2D-41D8-A40C-3585D24DBCCC}" presName="rootText" presStyleLbl="node2" presStyleIdx="2" presStyleCnt="5">
        <dgm:presLayoutVars>
          <dgm:chPref val="3"/>
        </dgm:presLayoutVars>
      </dgm:prSet>
      <dgm:spPr/>
    </dgm:pt>
    <dgm:pt modelId="{7E9D5BE4-98FD-45AB-828A-60415DE5A61E}" type="pres">
      <dgm:prSet presAssocID="{6EAE5155-DF2D-41D8-A40C-3585D24DBCCC}" presName="rootConnector" presStyleLbl="node2" presStyleIdx="2" presStyleCnt="5"/>
      <dgm:spPr/>
    </dgm:pt>
    <dgm:pt modelId="{4AC9DA94-D75C-471A-918E-6B6B0A85F548}" type="pres">
      <dgm:prSet presAssocID="{6EAE5155-DF2D-41D8-A40C-3585D24DBCCC}" presName="hierChild4" presStyleCnt="0"/>
      <dgm:spPr/>
    </dgm:pt>
    <dgm:pt modelId="{C0DB7BCF-CC79-4246-8620-8C8410BD835E}" type="pres">
      <dgm:prSet presAssocID="{6EAE5155-DF2D-41D8-A40C-3585D24DBCCC}" presName="hierChild5" presStyleCnt="0"/>
      <dgm:spPr/>
    </dgm:pt>
    <dgm:pt modelId="{9504CAA6-928A-4D8D-8B94-33BA48FF15F3}" type="pres">
      <dgm:prSet presAssocID="{D24072FF-6DE5-472D-ABB5-2CDC167D9C12}" presName="Name50" presStyleLbl="parChTrans1D2" presStyleIdx="3" presStyleCnt="5"/>
      <dgm:spPr/>
    </dgm:pt>
    <dgm:pt modelId="{0AF735CD-82E4-49AA-AC06-19DCCD3130C4}" type="pres">
      <dgm:prSet presAssocID="{F0EE8DF4-7D07-4A43-89CB-9282FCF33100}" presName="hierRoot2" presStyleCnt="0">
        <dgm:presLayoutVars>
          <dgm:hierBranch/>
        </dgm:presLayoutVars>
      </dgm:prSet>
      <dgm:spPr/>
    </dgm:pt>
    <dgm:pt modelId="{606FAA67-CAB1-4E77-8D27-886A37A44C89}" type="pres">
      <dgm:prSet presAssocID="{F0EE8DF4-7D07-4A43-89CB-9282FCF33100}" presName="rootComposite" presStyleCnt="0"/>
      <dgm:spPr/>
    </dgm:pt>
    <dgm:pt modelId="{826315EC-88AE-4EA3-B35A-901798D6A89C}" type="pres">
      <dgm:prSet presAssocID="{F0EE8DF4-7D07-4A43-89CB-9282FCF33100}" presName="rootText" presStyleLbl="node2" presStyleIdx="3" presStyleCnt="5">
        <dgm:presLayoutVars>
          <dgm:chPref val="3"/>
        </dgm:presLayoutVars>
      </dgm:prSet>
      <dgm:spPr/>
    </dgm:pt>
    <dgm:pt modelId="{B67D9660-4CD0-43CA-BAB9-A54A8CF51644}" type="pres">
      <dgm:prSet presAssocID="{F0EE8DF4-7D07-4A43-89CB-9282FCF33100}" presName="rootConnector" presStyleLbl="node2" presStyleIdx="3" presStyleCnt="5"/>
      <dgm:spPr/>
    </dgm:pt>
    <dgm:pt modelId="{93D0193E-2DE4-45E5-B72F-2CDE33A49025}" type="pres">
      <dgm:prSet presAssocID="{F0EE8DF4-7D07-4A43-89CB-9282FCF33100}" presName="hierChild4" presStyleCnt="0"/>
      <dgm:spPr/>
    </dgm:pt>
    <dgm:pt modelId="{1A42D6F5-CC5C-4701-9BE8-70B198A73983}" type="pres">
      <dgm:prSet presAssocID="{F0EE8DF4-7D07-4A43-89CB-9282FCF33100}" presName="hierChild5" presStyleCnt="0"/>
      <dgm:spPr/>
    </dgm:pt>
    <dgm:pt modelId="{0CC27222-B344-409F-85C2-6D3F9795902D}" type="pres">
      <dgm:prSet presAssocID="{162CD9A7-662A-4152-993C-30E96B02F7B8}" presName="Name50" presStyleLbl="parChTrans1D2" presStyleIdx="4" presStyleCnt="5"/>
      <dgm:spPr/>
    </dgm:pt>
    <dgm:pt modelId="{3C02E558-CDD3-4C85-9351-EDE6181B6B90}" type="pres">
      <dgm:prSet presAssocID="{410BDA79-77A4-4FCB-9548-843EF41B0DE9}" presName="hierRoot2" presStyleCnt="0">
        <dgm:presLayoutVars>
          <dgm:hierBranch/>
        </dgm:presLayoutVars>
      </dgm:prSet>
      <dgm:spPr/>
    </dgm:pt>
    <dgm:pt modelId="{61796761-B964-4CC7-9B21-9E073F6741A2}" type="pres">
      <dgm:prSet presAssocID="{410BDA79-77A4-4FCB-9548-843EF41B0DE9}" presName="rootComposite" presStyleCnt="0"/>
      <dgm:spPr/>
    </dgm:pt>
    <dgm:pt modelId="{75C87F53-051E-4CEE-9BFA-4D4919952BFD}" type="pres">
      <dgm:prSet presAssocID="{410BDA79-77A4-4FCB-9548-843EF41B0DE9}" presName="rootText" presStyleLbl="node2" presStyleIdx="4" presStyleCnt="5">
        <dgm:presLayoutVars>
          <dgm:chPref val="3"/>
        </dgm:presLayoutVars>
      </dgm:prSet>
      <dgm:spPr/>
    </dgm:pt>
    <dgm:pt modelId="{3CC1DDAF-D8FA-4A53-A8BD-BBFD7DDE7842}" type="pres">
      <dgm:prSet presAssocID="{410BDA79-77A4-4FCB-9548-843EF41B0DE9}" presName="rootConnector" presStyleLbl="node2" presStyleIdx="4" presStyleCnt="5"/>
      <dgm:spPr/>
    </dgm:pt>
    <dgm:pt modelId="{5A6C9849-724E-4053-A1FC-915133F4D64E}" type="pres">
      <dgm:prSet presAssocID="{410BDA79-77A4-4FCB-9548-843EF41B0DE9}" presName="hierChild4" presStyleCnt="0"/>
      <dgm:spPr/>
    </dgm:pt>
    <dgm:pt modelId="{35DABFB1-7E1B-4175-B5A4-15EFA0DC6F4F}" type="pres">
      <dgm:prSet presAssocID="{410BDA79-77A4-4FCB-9548-843EF41B0DE9}" presName="hierChild5" presStyleCnt="0"/>
      <dgm:spPr/>
    </dgm:pt>
    <dgm:pt modelId="{72A287E5-60F6-4C99-8630-F489EE3A0F7E}" type="pres">
      <dgm:prSet presAssocID="{116B3905-F88A-4130-A607-9E73454640CF}" presName="hierChild3" presStyleCnt="0"/>
      <dgm:spPr/>
    </dgm:pt>
  </dgm:ptLst>
  <dgm:cxnLst>
    <dgm:cxn modelId="{B42A171A-F49D-4A03-B8D0-3C36CB81D8ED}" type="presOf" srcId="{73205EF5-661F-4CBA-968A-22F909561597}" destId="{A643E835-F91E-4F53-A63D-3EC5040ED10C}" srcOrd="0" destOrd="0" presId="urn:microsoft.com/office/officeart/2005/8/layout/orgChart1"/>
    <dgm:cxn modelId="{560B6D1C-6DEA-4DB9-81A9-1FD4A06694AE}" type="presOf" srcId="{344FD03B-7AE0-48E5-A2D0-B3C754562EA9}" destId="{A49DC909-2854-41A7-9A3C-031FFB54A00F}" srcOrd="0" destOrd="0" presId="urn:microsoft.com/office/officeart/2005/8/layout/orgChart1"/>
    <dgm:cxn modelId="{F0598E5E-A1FB-4F42-AA3B-288512F4341D}" type="presOf" srcId="{0EC93637-21C3-4DF5-9031-9077CBEDA8A1}" destId="{C35C8647-1514-4D28-A400-AB02865F5076}" srcOrd="0" destOrd="0" presId="urn:microsoft.com/office/officeart/2005/8/layout/orgChart1"/>
    <dgm:cxn modelId="{7929D71E-2D5D-443A-94CD-740135F63139}" type="presOf" srcId="{F66238B4-EDFC-461B-926E-EF386ACE640F}" destId="{FBC6D41A-6CC3-42FF-9E94-38A3026191DE}" srcOrd="0" destOrd="0" presId="urn:microsoft.com/office/officeart/2005/8/layout/orgChart1"/>
    <dgm:cxn modelId="{954CAE89-B50C-4C4A-9DC6-FEEF84D00C8E}" type="presOf" srcId="{F0EE8DF4-7D07-4A43-89CB-9282FCF33100}" destId="{826315EC-88AE-4EA3-B35A-901798D6A89C}" srcOrd="0" destOrd="0" presId="urn:microsoft.com/office/officeart/2005/8/layout/orgChart1"/>
    <dgm:cxn modelId="{B76453E8-82EF-4CA6-921B-EDEC15074B3E}" srcId="{116B3905-F88A-4130-A607-9E73454640CF}" destId="{73205EF5-661F-4CBA-968A-22F909561597}" srcOrd="1" destOrd="0" parTransId="{0EC93637-21C3-4DF5-9031-9077CBEDA8A1}" sibTransId="{BABAEA11-5A8C-4C43-B333-D9B4A5113A67}"/>
    <dgm:cxn modelId="{DABE736B-5004-41F8-BF48-8B2B1244BC59}" type="presOf" srcId="{71913806-D051-4845-AABA-D8F026F40758}" destId="{2D0D3F76-95A7-47AC-9E51-A6B54930F8BA}" srcOrd="0" destOrd="0" presId="urn:microsoft.com/office/officeart/2005/8/layout/orgChart1"/>
    <dgm:cxn modelId="{CC2C8D1A-D479-4133-A20F-48EB7DF542EB}" type="presOf" srcId="{6EAE5155-DF2D-41D8-A40C-3585D24DBCCC}" destId="{7E9D5BE4-98FD-45AB-828A-60415DE5A61E}" srcOrd="1" destOrd="0" presId="urn:microsoft.com/office/officeart/2005/8/layout/orgChart1"/>
    <dgm:cxn modelId="{2241F0AB-E6F1-409C-9760-CFBF8DC08C8E}" type="presOf" srcId="{73205EF5-661F-4CBA-968A-22F909561597}" destId="{EDECA998-8D14-47AC-8923-C16955C99BB0}" srcOrd="1" destOrd="0" presId="urn:microsoft.com/office/officeart/2005/8/layout/orgChart1"/>
    <dgm:cxn modelId="{77C17A93-58C2-45B4-8BD4-EC5C9500360D}" type="presOf" srcId="{116B3905-F88A-4130-A607-9E73454640CF}" destId="{286ECC93-5404-48C7-93D7-A21EB7A0DB0F}" srcOrd="1" destOrd="0" presId="urn:microsoft.com/office/officeart/2005/8/layout/orgChart1"/>
    <dgm:cxn modelId="{97512DA4-E068-4EB4-BA73-AE04D1288ECE}" srcId="{116B3905-F88A-4130-A607-9E73454640CF}" destId="{410BDA79-77A4-4FCB-9548-843EF41B0DE9}" srcOrd="4" destOrd="0" parTransId="{162CD9A7-662A-4152-993C-30E96B02F7B8}" sibTransId="{255AF80F-1856-4A20-AFEA-57D1903D5A1C}"/>
    <dgm:cxn modelId="{404454A4-6804-4F61-9718-B10D0854BA07}" type="presOf" srcId="{F66238B4-EDFC-461B-926E-EF386ACE640F}" destId="{4079E43A-D2B6-42FE-BBA1-DE546B19732E}" srcOrd="1" destOrd="0" presId="urn:microsoft.com/office/officeart/2005/8/layout/orgChart1"/>
    <dgm:cxn modelId="{868A0E2B-40F0-408B-AE20-FFC7E8E3FFDE}" srcId="{DDBD7159-71AE-4C3B-96C0-F9BBA954C8D2}" destId="{116B3905-F88A-4130-A607-9E73454640CF}" srcOrd="0" destOrd="0" parTransId="{78DD08D1-CAAB-4543-9166-9899AAD596DD}" sibTransId="{DB63F004-AE58-4900-AD5E-3E548D205396}"/>
    <dgm:cxn modelId="{E2FB91F1-060D-4C1B-AAC7-FB1191465005}" type="presOf" srcId="{6EAE5155-DF2D-41D8-A40C-3585D24DBCCC}" destId="{8D0F5430-80A2-498B-9136-EFBACE5E07C3}" srcOrd="0" destOrd="0" presId="urn:microsoft.com/office/officeart/2005/8/layout/orgChart1"/>
    <dgm:cxn modelId="{E6415943-DDFE-4910-8881-0D3B0E8073EC}" type="presOf" srcId="{410BDA79-77A4-4FCB-9548-843EF41B0DE9}" destId="{3CC1DDAF-D8FA-4A53-A8BD-BBFD7DDE7842}" srcOrd="1" destOrd="0" presId="urn:microsoft.com/office/officeart/2005/8/layout/orgChart1"/>
    <dgm:cxn modelId="{CB219C85-D8AA-41FB-AA53-B85E04E1D463}" type="presOf" srcId="{D24072FF-6DE5-472D-ABB5-2CDC167D9C12}" destId="{9504CAA6-928A-4D8D-8B94-33BA48FF15F3}" srcOrd="0" destOrd="0" presId="urn:microsoft.com/office/officeart/2005/8/layout/orgChart1"/>
    <dgm:cxn modelId="{28E24C18-E1DC-4A29-9EBE-0CB7E95E223D}" type="presOf" srcId="{116B3905-F88A-4130-A607-9E73454640CF}" destId="{6BE3CC4F-2D92-465C-BF10-0A2F8E2440F1}" srcOrd="0" destOrd="0" presId="urn:microsoft.com/office/officeart/2005/8/layout/orgChart1"/>
    <dgm:cxn modelId="{813BEF00-9842-4122-BE6C-1C1274C6B385}" type="presOf" srcId="{DDBD7159-71AE-4C3B-96C0-F9BBA954C8D2}" destId="{72C06743-FBBD-4BF6-A484-DB8ED92C240C}" srcOrd="0" destOrd="0" presId="urn:microsoft.com/office/officeart/2005/8/layout/orgChart1"/>
    <dgm:cxn modelId="{0018F5AD-7D98-44D4-9B55-ACCF4BE235A5}" type="presOf" srcId="{410BDA79-77A4-4FCB-9548-843EF41B0DE9}" destId="{75C87F53-051E-4CEE-9BFA-4D4919952BFD}" srcOrd="0" destOrd="0" presId="urn:microsoft.com/office/officeart/2005/8/layout/orgChart1"/>
    <dgm:cxn modelId="{6C5136B4-73E3-4B67-9541-75A0BE82B8A4}" type="presOf" srcId="{F0EE8DF4-7D07-4A43-89CB-9282FCF33100}" destId="{B67D9660-4CD0-43CA-BAB9-A54A8CF51644}" srcOrd="1" destOrd="0" presId="urn:microsoft.com/office/officeart/2005/8/layout/orgChart1"/>
    <dgm:cxn modelId="{C676A5A0-903B-4670-B51B-0FF049D6A743}" type="presOf" srcId="{162CD9A7-662A-4152-993C-30E96B02F7B8}" destId="{0CC27222-B344-409F-85C2-6D3F9795902D}" srcOrd="0" destOrd="0" presId="urn:microsoft.com/office/officeart/2005/8/layout/orgChart1"/>
    <dgm:cxn modelId="{014547E4-3D63-41E6-A45D-9B675B8C97DC}" srcId="{116B3905-F88A-4130-A607-9E73454640CF}" destId="{F0EE8DF4-7D07-4A43-89CB-9282FCF33100}" srcOrd="3" destOrd="0" parTransId="{D24072FF-6DE5-472D-ABB5-2CDC167D9C12}" sibTransId="{ED8C2DF9-4ABA-4554-A1F7-1780B5ECA3F2}"/>
    <dgm:cxn modelId="{95E0BA4F-B2B1-4265-B219-5F95496295A3}" srcId="{116B3905-F88A-4130-A607-9E73454640CF}" destId="{6EAE5155-DF2D-41D8-A40C-3585D24DBCCC}" srcOrd="2" destOrd="0" parTransId="{344FD03B-7AE0-48E5-A2D0-B3C754562EA9}" sibTransId="{71C47667-CDC8-4F53-9867-8BF813764C4D}"/>
    <dgm:cxn modelId="{9325BBDA-E4A5-4677-BDF9-00D1DBA09245}" srcId="{116B3905-F88A-4130-A607-9E73454640CF}" destId="{F66238B4-EDFC-461B-926E-EF386ACE640F}" srcOrd="0" destOrd="0" parTransId="{71913806-D051-4845-AABA-D8F026F40758}" sibTransId="{73506D38-E4CA-411F-9CB0-A0D7167AAC7E}"/>
    <dgm:cxn modelId="{76A79695-1CF0-4ABC-B85D-EE69DEBF25AC}" type="presParOf" srcId="{72C06743-FBBD-4BF6-A484-DB8ED92C240C}" destId="{0E1F9B7C-6781-4762-8EC0-EAC604025A11}" srcOrd="0" destOrd="0" presId="urn:microsoft.com/office/officeart/2005/8/layout/orgChart1"/>
    <dgm:cxn modelId="{E15E22D4-2978-4641-AD01-4EDD34F432A0}" type="presParOf" srcId="{0E1F9B7C-6781-4762-8EC0-EAC604025A11}" destId="{F14C5102-2EE7-473C-97A8-7E1219A88FF9}" srcOrd="0" destOrd="0" presId="urn:microsoft.com/office/officeart/2005/8/layout/orgChart1"/>
    <dgm:cxn modelId="{512B9912-42C5-449A-B867-CA06D5855C18}" type="presParOf" srcId="{F14C5102-2EE7-473C-97A8-7E1219A88FF9}" destId="{6BE3CC4F-2D92-465C-BF10-0A2F8E2440F1}" srcOrd="0" destOrd="0" presId="urn:microsoft.com/office/officeart/2005/8/layout/orgChart1"/>
    <dgm:cxn modelId="{A97FEA7C-3ADE-4BB3-97BD-965786E3D190}" type="presParOf" srcId="{F14C5102-2EE7-473C-97A8-7E1219A88FF9}" destId="{286ECC93-5404-48C7-93D7-A21EB7A0DB0F}" srcOrd="1" destOrd="0" presId="urn:microsoft.com/office/officeart/2005/8/layout/orgChart1"/>
    <dgm:cxn modelId="{7820A02E-1D3C-47D5-A859-68D88516A861}" type="presParOf" srcId="{0E1F9B7C-6781-4762-8EC0-EAC604025A11}" destId="{F5D1610D-73CF-4564-9298-F159B0ABD51D}" srcOrd="1" destOrd="0" presId="urn:microsoft.com/office/officeart/2005/8/layout/orgChart1"/>
    <dgm:cxn modelId="{7D0265CD-5F9D-4622-B8C0-175AC9D17952}" type="presParOf" srcId="{F5D1610D-73CF-4564-9298-F159B0ABD51D}" destId="{2D0D3F76-95A7-47AC-9E51-A6B54930F8BA}" srcOrd="0" destOrd="0" presId="urn:microsoft.com/office/officeart/2005/8/layout/orgChart1"/>
    <dgm:cxn modelId="{91C55E51-3E64-4299-8559-04DC5B4F3252}" type="presParOf" srcId="{F5D1610D-73CF-4564-9298-F159B0ABD51D}" destId="{C04C6EC3-5673-43FE-B124-A7A93598F309}" srcOrd="1" destOrd="0" presId="urn:microsoft.com/office/officeart/2005/8/layout/orgChart1"/>
    <dgm:cxn modelId="{8A26BD6D-1901-4E1E-8D0D-B259FFBCE86A}" type="presParOf" srcId="{C04C6EC3-5673-43FE-B124-A7A93598F309}" destId="{46BADA83-EF86-4531-8898-7C5CDE075586}" srcOrd="0" destOrd="0" presId="urn:microsoft.com/office/officeart/2005/8/layout/orgChart1"/>
    <dgm:cxn modelId="{2888B27D-B635-4488-B4F8-4E8CBF0DC58A}" type="presParOf" srcId="{46BADA83-EF86-4531-8898-7C5CDE075586}" destId="{FBC6D41A-6CC3-42FF-9E94-38A3026191DE}" srcOrd="0" destOrd="0" presId="urn:microsoft.com/office/officeart/2005/8/layout/orgChart1"/>
    <dgm:cxn modelId="{4FDD2655-1FE4-43D9-BFEC-E4E9C47AAF88}" type="presParOf" srcId="{46BADA83-EF86-4531-8898-7C5CDE075586}" destId="{4079E43A-D2B6-42FE-BBA1-DE546B19732E}" srcOrd="1" destOrd="0" presId="urn:microsoft.com/office/officeart/2005/8/layout/orgChart1"/>
    <dgm:cxn modelId="{E14280EA-6540-44D1-89C1-DFCFD5CAA28C}" type="presParOf" srcId="{C04C6EC3-5673-43FE-B124-A7A93598F309}" destId="{6CF09A4E-D14F-446D-B7B5-CA5D8D87AEBA}" srcOrd="1" destOrd="0" presId="urn:microsoft.com/office/officeart/2005/8/layout/orgChart1"/>
    <dgm:cxn modelId="{947835E0-EF14-480E-A9CB-20541753F0F0}" type="presParOf" srcId="{C04C6EC3-5673-43FE-B124-A7A93598F309}" destId="{C8E1C7B7-34FF-4BF5-A1E2-31238C83E8ED}" srcOrd="2" destOrd="0" presId="urn:microsoft.com/office/officeart/2005/8/layout/orgChart1"/>
    <dgm:cxn modelId="{0973FFE8-4BF9-4606-9866-E62392FE1018}" type="presParOf" srcId="{F5D1610D-73CF-4564-9298-F159B0ABD51D}" destId="{C35C8647-1514-4D28-A400-AB02865F5076}" srcOrd="2" destOrd="0" presId="urn:microsoft.com/office/officeart/2005/8/layout/orgChart1"/>
    <dgm:cxn modelId="{78B461E2-3611-43F4-8FC6-D3622C334A14}" type="presParOf" srcId="{F5D1610D-73CF-4564-9298-F159B0ABD51D}" destId="{F1969B6F-0EF7-4EFC-BDDA-0131CA5FD140}" srcOrd="3" destOrd="0" presId="urn:microsoft.com/office/officeart/2005/8/layout/orgChart1"/>
    <dgm:cxn modelId="{E980507C-6181-4E9D-9AD1-3E0630BE0127}" type="presParOf" srcId="{F1969B6F-0EF7-4EFC-BDDA-0131CA5FD140}" destId="{06887A98-EFFB-41FE-94DF-3742B5531480}" srcOrd="0" destOrd="0" presId="urn:microsoft.com/office/officeart/2005/8/layout/orgChart1"/>
    <dgm:cxn modelId="{4795D4A6-74A4-476C-8D06-40A453AC0A63}" type="presParOf" srcId="{06887A98-EFFB-41FE-94DF-3742B5531480}" destId="{A643E835-F91E-4F53-A63D-3EC5040ED10C}" srcOrd="0" destOrd="0" presId="urn:microsoft.com/office/officeart/2005/8/layout/orgChart1"/>
    <dgm:cxn modelId="{173694E8-1E18-4C36-A472-0267704154A1}" type="presParOf" srcId="{06887A98-EFFB-41FE-94DF-3742B5531480}" destId="{EDECA998-8D14-47AC-8923-C16955C99BB0}" srcOrd="1" destOrd="0" presId="urn:microsoft.com/office/officeart/2005/8/layout/orgChart1"/>
    <dgm:cxn modelId="{2CEE05F7-60CA-47BC-90E7-00873B03007C}" type="presParOf" srcId="{F1969B6F-0EF7-4EFC-BDDA-0131CA5FD140}" destId="{70BA5C89-91DD-4FC7-8963-BBCECE8E8138}" srcOrd="1" destOrd="0" presId="urn:microsoft.com/office/officeart/2005/8/layout/orgChart1"/>
    <dgm:cxn modelId="{304DBCD5-5DC4-43B5-81E7-3270826AC9B9}" type="presParOf" srcId="{F1969B6F-0EF7-4EFC-BDDA-0131CA5FD140}" destId="{2DBF176B-69FE-46EB-96A8-6577F72FD9BA}" srcOrd="2" destOrd="0" presId="urn:microsoft.com/office/officeart/2005/8/layout/orgChart1"/>
    <dgm:cxn modelId="{C33C282B-AF52-4AF7-837F-EBBB4D34D499}" type="presParOf" srcId="{F5D1610D-73CF-4564-9298-F159B0ABD51D}" destId="{A49DC909-2854-41A7-9A3C-031FFB54A00F}" srcOrd="4" destOrd="0" presId="urn:microsoft.com/office/officeart/2005/8/layout/orgChart1"/>
    <dgm:cxn modelId="{665A5411-0F15-427E-B4E8-E7AC68F258CA}" type="presParOf" srcId="{F5D1610D-73CF-4564-9298-F159B0ABD51D}" destId="{8F29DDCA-53B2-4576-8CEA-4DD6B49747BF}" srcOrd="5" destOrd="0" presId="urn:microsoft.com/office/officeart/2005/8/layout/orgChart1"/>
    <dgm:cxn modelId="{41E47191-B3A9-415B-A12A-F3D0C397F79F}" type="presParOf" srcId="{8F29DDCA-53B2-4576-8CEA-4DD6B49747BF}" destId="{6E0B15A1-D9C3-4695-87B8-5ED91AD16B21}" srcOrd="0" destOrd="0" presId="urn:microsoft.com/office/officeart/2005/8/layout/orgChart1"/>
    <dgm:cxn modelId="{749BA1D1-F746-46B0-8B84-CEAA8AE1F9B8}" type="presParOf" srcId="{6E0B15A1-D9C3-4695-87B8-5ED91AD16B21}" destId="{8D0F5430-80A2-498B-9136-EFBACE5E07C3}" srcOrd="0" destOrd="0" presId="urn:microsoft.com/office/officeart/2005/8/layout/orgChart1"/>
    <dgm:cxn modelId="{B91DB741-3B3A-4CA5-A07E-CF3728A83267}" type="presParOf" srcId="{6E0B15A1-D9C3-4695-87B8-5ED91AD16B21}" destId="{7E9D5BE4-98FD-45AB-828A-60415DE5A61E}" srcOrd="1" destOrd="0" presId="urn:microsoft.com/office/officeart/2005/8/layout/orgChart1"/>
    <dgm:cxn modelId="{EF3583F7-D0B2-43AD-BD84-62357A27D30F}" type="presParOf" srcId="{8F29DDCA-53B2-4576-8CEA-4DD6B49747BF}" destId="{4AC9DA94-D75C-471A-918E-6B6B0A85F548}" srcOrd="1" destOrd="0" presId="urn:microsoft.com/office/officeart/2005/8/layout/orgChart1"/>
    <dgm:cxn modelId="{9FD75304-2D28-4252-AAD1-61475AFA5F82}" type="presParOf" srcId="{8F29DDCA-53B2-4576-8CEA-4DD6B49747BF}" destId="{C0DB7BCF-CC79-4246-8620-8C8410BD835E}" srcOrd="2" destOrd="0" presId="urn:microsoft.com/office/officeart/2005/8/layout/orgChart1"/>
    <dgm:cxn modelId="{76F07FE7-78EC-4652-8492-3F08BD57499C}" type="presParOf" srcId="{F5D1610D-73CF-4564-9298-F159B0ABD51D}" destId="{9504CAA6-928A-4D8D-8B94-33BA48FF15F3}" srcOrd="6" destOrd="0" presId="urn:microsoft.com/office/officeart/2005/8/layout/orgChart1"/>
    <dgm:cxn modelId="{943E6717-8C96-400B-B0D6-F57C74C3A57F}" type="presParOf" srcId="{F5D1610D-73CF-4564-9298-F159B0ABD51D}" destId="{0AF735CD-82E4-49AA-AC06-19DCCD3130C4}" srcOrd="7" destOrd="0" presId="urn:microsoft.com/office/officeart/2005/8/layout/orgChart1"/>
    <dgm:cxn modelId="{9B717330-13FB-47FC-84FB-340A5957AF51}" type="presParOf" srcId="{0AF735CD-82E4-49AA-AC06-19DCCD3130C4}" destId="{606FAA67-CAB1-4E77-8D27-886A37A44C89}" srcOrd="0" destOrd="0" presId="urn:microsoft.com/office/officeart/2005/8/layout/orgChart1"/>
    <dgm:cxn modelId="{2B25137E-992D-45BB-9983-1AE41F967556}" type="presParOf" srcId="{606FAA67-CAB1-4E77-8D27-886A37A44C89}" destId="{826315EC-88AE-4EA3-B35A-901798D6A89C}" srcOrd="0" destOrd="0" presId="urn:microsoft.com/office/officeart/2005/8/layout/orgChart1"/>
    <dgm:cxn modelId="{0383A817-C6D4-45C4-9C73-565B012375E0}" type="presParOf" srcId="{606FAA67-CAB1-4E77-8D27-886A37A44C89}" destId="{B67D9660-4CD0-43CA-BAB9-A54A8CF51644}" srcOrd="1" destOrd="0" presId="urn:microsoft.com/office/officeart/2005/8/layout/orgChart1"/>
    <dgm:cxn modelId="{E03B014F-38E2-4767-820D-A3B444F7AEA7}" type="presParOf" srcId="{0AF735CD-82E4-49AA-AC06-19DCCD3130C4}" destId="{93D0193E-2DE4-45E5-B72F-2CDE33A49025}" srcOrd="1" destOrd="0" presId="urn:microsoft.com/office/officeart/2005/8/layout/orgChart1"/>
    <dgm:cxn modelId="{101AEC54-BC39-4CF6-AEF4-362CEDC002F2}" type="presParOf" srcId="{0AF735CD-82E4-49AA-AC06-19DCCD3130C4}" destId="{1A42D6F5-CC5C-4701-9BE8-70B198A73983}" srcOrd="2" destOrd="0" presId="urn:microsoft.com/office/officeart/2005/8/layout/orgChart1"/>
    <dgm:cxn modelId="{B2289847-6545-4F10-BDFB-5F8A45DD859A}" type="presParOf" srcId="{F5D1610D-73CF-4564-9298-F159B0ABD51D}" destId="{0CC27222-B344-409F-85C2-6D3F9795902D}" srcOrd="8" destOrd="0" presId="urn:microsoft.com/office/officeart/2005/8/layout/orgChart1"/>
    <dgm:cxn modelId="{A138966C-A44F-415B-9C6D-A92A021EA5B1}" type="presParOf" srcId="{F5D1610D-73CF-4564-9298-F159B0ABD51D}" destId="{3C02E558-CDD3-4C85-9351-EDE6181B6B90}" srcOrd="9" destOrd="0" presId="urn:microsoft.com/office/officeart/2005/8/layout/orgChart1"/>
    <dgm:cxn modelId="{E7DEA576-10CD-48CC-8DB5-97D7EBEBC5DE}" type="presParOf" srcId="{3C02E558-CDD3-4C85-9351-EDE6181B6B90}" destId="{61796761-B964-4CC7-9B21-9E073F6741A2}" srcOrd="0" destOrd="0" presId="urn:microsoft.com/office/officeart/2005/8/layout/orgChart1"/>
    <dgm:cxn modelId="{AEDA6209-91B7-4404-9BAB-2CB7376062D8}" type="presParOf" srcId="{61796761-B964-4CC7-9B21-9E073F6741A2}" destId="{75C87F53-051E-4CEE-9BFA-4D4919952BFD}" srcOrd="0" destOrd="0" presId="urn:microsoft.com/office/officeart/2005/8/layout/orgChart1"/>
    <dgm:cxn modelId="{8E613C9A-7E49-489B-868A-9011EB81B504}" type="presParOf" srcId="{61796761-B964-4CC7-9B21-9E073F6741A2}" destId="{3CC1DDAF-D8FA-4A53-A8BD-BBFD7DDE7842}" srcOrd="1" destOrd="0" presId="urn:microsoft.com/office/officeart/2005/8/layout/orgChart1"/>
    <dgm:cxn modelId="{5824E9D8-C481-4878-8D0E-060F504673CC}" type="presParOf" srcId="{3C02E558-CDD3-4C85-9351-EDE6181B6B90}" destId="{5A6C9849-724E-4053-A1FC-915133F4D64E}" srcOrd="1" destOrd="0" presId="urn:microsoft.com/office/officeart/2005/8/layout/orgChart1"/>
    <dgm:cxn modelId="{0BC1F2E3-829C-416B-8FA4-114A1A6D223E}" type="presParOf" srcId="{3C02E558-CDD3-4C85-9351-EDE6181B6B90}" destId="{35DABFB1-7E1B-4175-B5A4-15EFA0DC6F4F}" srcOrd="2" destOrd="0" presId="urn:microsoft.com/office/officeart/2005/8/layout/orgChart1"/>
    <dgm:cxn modelId="{C747F566-AD4B-48E6-A181-410661830D04}" type="presParOf" srcId="{0E1F9B7C-6781-4762-8EC0-EAC604025A11}" destId="{72A287E5-60F6-4C99-8630-F489EE3A0F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5DAEF96-73B9-4A75-B697-4EB57D1DEE9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6B8CEE58-AD86-4E58-BFFE-EA3951476B6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ПРИЕМЫ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стилистического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синтаксиса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EC65EF1-150C-47A6-A01A-71E2FDC9D96A}" type="parTrans" cxnId="{DD336C90-E976-4CE2-A5FD-B10068C44D8C}">
      <dgm:prSet/>
      <dgm:spPr/>
    </dgm:pt>
    <dgm:pt modelId="{9067F5BE-41DB-40A9-87EC-CEDD6D3C951C}" type="sibTrans" cxnId="{DD336C90-E976-4CE2-A5FD-B10068C44D8C}">
      <dgm:prSet/>
      <dgm:spPr/>
    </dgm:pt>
    <dgm:pt modelId="{00CA7E82-2F5F-43FA-B2DE-B49DA234A5BD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АНТИТЕЗА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891FFBE-0318-435B-A383-1693B4059C01}" type="parTrans" cxnId="{B8366ADA-0295-426B-88E3-A40633882E41}">
      <dgm:prSet/>
      <dgm:spPr/>
    </dgm:pt>
    <dgm:pt modelId="{028F1142-1FDD-4F7A-A1FA-38A74F34BB56}" type="sibTrans" cxnId="{B8366ADA-0295-426B-88E3-A40633882E41}">
      <dgm:prSet/>
      <dgm:spPr/>
    </dgm:pt>
    <dgm:pt modelId="{3D836A9E-F366-49FC-9195-BF5EC38AA78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ИНВЕРСИЯ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9E35B91-0C4E-433F-9B80-E5E5F5D4DA44}" type="parTrans" cxnId="{47D927FC-7364-47C3-A311-A33D55D050E5}">
      <dgm:prSet/>
      <dgm:spPr/>
    </dgm:pt>
    <dgm:pt modelId="{668022EE-BB00-40EA-9FFC-7E491DBE41A6}" type="sibTrans" cxnId="{47D927FC-7364-47C3-A311-A33D55D050E5}">
      <dgm:prSet/>
      <dgm:spPr/>
    </dgm:pt>
    <dgm:pt modelId="{4AA1F5E1-D37C-42A0-883E-A57412BFEE8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ПОВТОР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CC5BCAAA-0C80-4435-8144-BB3CE7D7D054}" type="parTrans" cxnId="{E82FC8D3-A5AF-4D75-82C2-494903B22ACA}">
      <dgm:prSet/>
      <dgm:spPr/>
    </dgm:pt>
    <dgm:pt modelId="{C597F5F2-9A0A-4512-ABD2-7EE7B9A6D15F}" type="sibTrans" cxnId="{E82FC8D3-A5AF-4D75-82C2-494903B22ACA}">
      <dgm:prSet/>
      <dgm:spPr/>
    </dgm:pt>
    <dgm:pt modelId="{556D1B4C-127C-4778-8D79-FC23FEC3CF4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ГРАДАЦИЯ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21DDA8A-4103-42BB-AC52-02CE71C59E35}" type="parTrans" cxnId="{34F1C305-7E61-4070-91E0-DF6535BD6533}">
      <dgm:prSet/>
      <dgm:spPr/>
    </dgm:pt>
    <dgm:pt modelId="{1194C0DA-0CE9-4B06-8A67-610013494BCE}" type="sibTrans" cxnId="{34F1C305-7E61-4070-91E0-DF6535BD6533}">
      <dgm:prSet/>
      <dgm:spPr/>
    </dgm:pt>
    <dgm:pt modelId="{67EB08E4-1CD3-4AE5-80C0-1FF72CAB5C1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ПАРАЛЛЕЛИЗМ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648748CA-84AD-47BD-9602-12A16562B03E}" type="parTrans" cxnId="{229AF57A-43FA-419A-8084-BC09D66F4003}">
      <dgm:prSet/>
      <dgm:spPr/>
    </dgm:pt>
    <dgm:pt modelId="{F8181F9E-0476-41D4-847C-2170FB6527A5}" type="sibTrans" cxnId="{229AF57A-43FA-419A-8084-BC09D66F4003}">
      <dgm:prSet/>
      <dgm:spPr/>
    </dgm:pt>
    <dgm:pt modelId="{F63DDBE7-3164-493C-BE8B-1B89064F7016}" type="pres">
      <dgm:prSet presAssocID="{65DAEF96-73B9-4A75-B697-4EB57D1DEE9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DCA3BBE-A27D-4E36-9681-6DD92168C697}" type="pres">
      <dgm:prSet presAssocID="{6B8CEE58-AD86-4E58-BFFE-EA3951476B6A}" presName="hierRoot1" presStyleCnt="0">
        <dgm:presLayoutVars>
          <dgm:hierBranch val="l"/>
        </dgm:presLayoutVars>
      </dgm:prSet>
      <dgm:spPr/>
    </dgm:pt>
    <dgm:pt modelId="{E7B402D2-69D8-4ECF-8EAC-ECB406D13BB4}" type="pres">
      <dgm:prSet presAssocID="{6B8CEE58-AD86-4E58-BFFE-EA3951476B6A}" presName="rootComposite1" presStyleCnt="0"/>
      <dgm:spPr/>
    </dgm:pt>
    <dgm:pt modelId="{4157B282-9C70-4BA7-B90F-46E49A27A694}" type="pres">
      <dgm:prSet presAssocID="{6B8CEE58-AD86-4E58-BFFE-EA3951476B6A}" presName="rootText1" presStyleLbl="node0" presStyleIdx="0" presStyleCnt="1">
        <dgm:presLayoutVars>
          <dgm:chPref val="3"/>
        </dgm:presLayoutVars>
      </dgm:prSet>
      <dgm:spPr/>
    </dgm:pt>
    <dgm:pt modelId="{ED42CCDE-DA99-4801-9D2A-D8C24BB60B00}" type="pres">
      <dgm:prSet presAssocID="{6B8CEE58-AD86-4E58-BFFE-EA3951476B6A}" presName="rootConnector1" presStyleLbl="node1" presStyleIdx="0" presStyleCnt="0"/>
      <dgm:spPr/>
    </dgm:pt>
    <dgm:pt modelId="{CC91B7F2-DB1C-49A6-BAA8-D99152C9320C}" type="pres">
      <dgm:prSet presAssocID="{6B8CEE58-AD86-4E58-BFFE-EA3951476B6A}" presName="hierChild2" presStyleCnt="0"/>
      <dgm:spPr/>
    </dgm:pt>
    <dgm:pt modelId="{53929A9D-8C9E-445B-88CC-AF0283B60EDD}" type="pres">
      <dgm:prSet presAssocID="{A9E35B91-0C4E-433F-9B80-E5E5F5D4DA44}" presName="Name50" presStyleLbl="parChTrans1D2" presStyleIdx="0" presStyleCnt="5"/>
      <dgm:spPr/>
    </dgm:pt>
    <dgm:pt modelId="{1E2523B1-BB38-47A8-9B40-B3F2B5DDCC65}" type="pres">
      <dgm:prSet presAssocID="{3D836A9E-F366-49FC-9195-BF5EC38AA78E}" presName="hierRoot2" presStyleCnt="0">
        <dgm:presLayoutVars>
          <dgm:hierBranch/>
        </dgm:presLayoutVars>
      </dgm:prSet>
      <dgm:spPr/>
    </dgm:pt>
    <dgm:pt modelId="{EC869758-6F44-42E2-8461-553CBC78980A}" type="pres">
      <dgm:prSet presAssocID="{3D836A9E-F366-49FC-9195-BF5EC38AA78E}" presName="rootComposite" presStyleCnt="0"/>
      <dgm:spPr/>
    </dgm:pt>
    <dgm:pt modelId="{ED6E1E59-AF9C-4361-ACD6-E5590325DBE0}" type="pres">
      <dgm:prSet presAssocID="{3D836A9E-F366-49FC-9195-BF5EC38AA78E}" presName="rootText" presStyleLbl="node2" presStyleIdx="0" presStyleCnt="4">
        <dgm:presLayoutVars>
          <dgm:chPref val="3"/>
        </dgm:presLayoutVars>
      </dgm:prSet>
      <dgm:spPr/>
    </dgm:pt>
    <dgm:pt modelId="{0A1C126C-EDA1-4297-88D0-5D9E2E91DBA8}" type="pres">
      <dgm:prSet presAssocID="{3D836A9E-F366-49FC-9195-BF5EC38AA78E}" presName="rootConnector" presStyleLbl="node2" presStyleIdx="0" presStyleCnt="4"/>
      <dgm:spPr/>
    </dgm:pt>
    <dgm:pt modelId="{F2D9D815-436D-4FA9-92C9-5A126911653F}" type="pres">
      <dgm:prSet presAssocID="{3D836A9E-F366-49FC-9195-BF5EC38AA78E}" presName="hierChild4" presStyleCnt="0"/>
      <dgm:spPr/>
    </dgm:pt>
    <dgm:pt modelId="{C950F31A-606F-417A-8D12-4ACDC0D283C1}" type="pres">
      <dgm:prSet presAssocID="{3D836A9E-F366-49FC-9195-BF5EC38AA78E}" presName="hierChild5" presStyleCnt="0"/>
      <dgm:spPr/>
    </dgm:pt>
    <dgm:pt modelId="{D98FCECF-BA81-4445-982D-771546690D72}" type="pres">
      <dgm:prSet presAssocID="{CC5BCAAA-0C80-4435-8144-BB3CE7D7D054}" presName="Name50" presStyleLbl="parChTrans1D2" presStyleIdx="1" presStyleCnt="5"/>
      <dgm:spPr/>
    </dgm:pt>
    <dgm:pt modelId="{B549C603-0D62-43F8-A4C9-DD66957659E3}" type="pres">
      <dgm:prSet presAssocID="{4AA1F5E1-D37C-42A0-883E-A57412BFEE89}" presName="hierRoot2" presStyleCnt="0">
        <dgm:presLayoutVars>
          <dgm:hierBranch/>
        </dgm:presLayoutVars>
      </dgm:prSet>
      <dgm:spPr/>
    </dgm:pt>
    <dgm:pt modelId="{F3A11A31-99D0-45A9-8EA6-4934A031F577}" type="pres">
      <dgm:prSet presAssocID="{4AA1F5E1-D37C-42A0-883E-A57412BFEE89}" presName="rootComposite" presStyleCnt="0"/>
      <dgm:spPr/>
    </dgm:pt>
    <dgm:pt modelId="{827AE68C-B81D-43B3-8B37-36D32B168477}" type="pres">
      <dgm:prSet presAssocID="{4AA1F5E1-D37C-42A0-883E-A57412BFEE89}" presName="rootText" presStyleLbl="node2" presStyleIdx="1" presStyleCnt="4">
        <dgm:presLayoutVars>
          <dgm:chPref val="3"/>
        </dgm:presLayoutVars>
      </dgm:prSet>
      <dgm:spPr/>
    </dgm:pt>
    <dgm:pt modelId="{8190B92C-10F5-4D20-9289-20E7E0DD88E0}" type="pres">
      <dgm:prSet presAssocID="{4AA1F5E1-D37C-42A0-883E-A57412BFEE89}" presName="rootConnector" presStyleLbl="node2" presStyleIdx="1" presStyleCnt="4"/>
      <dgm:spPr/>
    </dgm:pt>
    <dgm:pt modelId="{192CD8D2-7EEF-4234-9B72-6FA30210E50B}" type="pres">
      <dgm:prSet presAssocID="{4AA1F5E1-D37C-42A0-883E-A57412BFEE89}" presName="hierChild4" presStyleCnt="0"/>
      <dgm:spPr/>
    </dgm:pt>
    <dgm:pt modelId="{02DE026C-5CEC-4E82-B311-13FF69F90E20}" type="pres">
      <dgm:prSet presAssocID="{4AA1F5E1-D37C-42A0-883E-A57412BFEE89}" presName="hierChild5" presStyleCnt="0"/>
      <dgm:spPr/>
    </dgm:pt>
    <dgm:pt modelId="{C09041A1-9E1A-4C2F-8162-F53DDE39B491}" type="pres">
      <dgm:prSet presAssocID="{E21DDA8A-4103-42BB-AC52-02CE71C59E35}" presName="Name50" presStyleLbl="parChTrans1D2" presStyleIdx="2" presStyleCnt="5"/>
      <dgm:spPr/>
    </dgm:pt>
    <dgm:pt modelId="{376E8A9E-2AFC-4C6E-A990-985FBD4A6456}" type="pres">
      <dgm:prSet presAssocID="{556D1B4C-127C-4778-8D79-FC23FEC3CF4C}" presName="hierRoot2" presStyleCnt="0">
        <dgm:presLayoutVars>
          <dgm:hierBranch/>
        </dgm:presLayoutVars>
      </dgm:prSet>
      <dgm:spPr/>
    </dgm:pt>
    <dgm:pt modelId="{B4313DE8-977D-4D76-AEB6-8C1353D967FC}" type="pres">
      <dgm:prSet presAssocID="{556D1B4C-127C-4778-8D79-FC23FEC3CF4C}" presName="rootComposite" presStyleCnt="0"/>
      <dgm:spPr/>
    </dgm:pt>
    <dgm:pt modelId="{47B6E99E-769A-4A78-9E8D-04E87EAF58C3}" type="pres">
      <dgm:prSet presAssocID="{556D1B4C-127C-4778-8D79-FC23FEC3CF4C}" presName="rootText" presStyleLbl="node2" presStyleIdx="2" presStyleCnt="4">
        <dgm:presLayoutVars>
          <dgm:chPref val="3"/>
        </dgm:presLayoutVars>
      </dgm:prSet>
      <dgm:spPr/>
    </dgm:pt>
    <dgm:pt modelId="{BB7035DB-CADB-4DB5-91AE-4347BC26DAE9}" type="pres">
      <dgm:prSet presAssocID="{556D1B4C-127C-4778-8D79-FC23FEC3CF4C}" presName="rootConnector" presStyleLbl="node2" presStyleIdx="2" presStyleCnt="4"/>
      <dgm:spPr/>
    </dgm:pt>
    <dgm:pt modelId="{55A16DB7-D0EF-45BE-985A-FAB8F2578493}" type="pres">
      <dgm:prSet presAssocID="{556D1B4C-127C-4778-8D79-FC23FEC3CF4C}" presName="hierChild4" presStyleCnt="0"/>
      <dgm:spPr/>
    </dgm:pt>
    <dgm:pt modelId="{294ADD72-79AB-47C3-8AB3-CA6315069C0D}" type="pres">
      <dgm:prSet presAssocID="{556D1B4C-127C-4778-8D79-FC23FEC3CF4C}" presName="hierChild5" presStyleCnt="0"/>
      <dgm:spPr/>
    </dgm:pt>
    <dgm:pt modelId="{950C8723-9575-4E3D-B99D-862FEC9EE8C7}" type="pres">
      <dgm:prSet presAssocID="{648748CA-84AD-47BD-9602-12A16562B03E}" presName="Name50" presStyleLbl="parChTrans1D2" presStyleIdx="3" presStyleCnt="5"/>
      <dgm:spPr/>
    </dgm:pt>
    <dgm:pt modelId="{AEE700FE-67E8-4F8C-9572-4867DDABE698}" type="pres">
      <dgm:prSet presAssocID="{67EB08E4-1CD3-4AE5-80C0-1FF72CAB5C18}" presName="hierRoot2" presStyleCnt="0">
        <dgm:presLayoutVars>
          <dgm:hierBranch/>
        </dgm:presLayoutVars>
      </dgm:prSet>
      <dgm:spPr/>
    </dgm:pt>
    <dgm:pt modelId="{F85EBEB5-BDCE-465C-BA9D-7B74FD28DC8A}" type="pres">
      <dgm:prSet presAssocID="{67EB08E4-1CD3-4AE5-80C0-1FF72CAB5C18}" presName="rootComposite" presStyleCnt="0"/>
      <dgm:spPr/>
    </dgm:pt>
    <dgm:pt modelId="{69404A2B-9634-472B-9ABD-D98647300A19}" type="pres">
      <dgm:prSet presAssocID="{67EB08E4-1CD3-4AE5-80C0-1FF72CAB5C18}" presName="rootText" presStyleLbl="node2" presStyleIdx="3" presStyleCnt="4">
        <dgm:presLayoutVars>
          <dgm:chPref val="3"/>
        </dgm:presLayoutVars>
      </dgm:prSet>
      <dgm:spPr/>
    </dgm:pt>
    <dgm:pt modelId="{A566B378-56FB-435C-B94A-5FFBEFBFA551}" type="pres">
      <dgm:prSet presAssocID="{67EB08E4-1CD3-4AE5-80C0-1FF72CAB5C18}" presName="rootConnector" presStyleLbl="node2" presStyleIdx="3" presStyleCnt="4"/>
      <dgm:spPr/>
    </dgm:pt>
    <dgm:pt modelId="{A6C2623D-424E-46DD-973A-856FC257107B}" type="pres">
      <dgm:prSet presAssocID="{67EB08E4-1CD3-4AE5-80C0-1FF72CAB5C18}" presName="hierChild4" presStyleCnt="0"/>
      <dgm:spPr/>
    </dgm:pt>
    <dgm:pt modelId="{ACAAC86A-1FD7-48DB-961E-7A0D064FC733}" type="pres">
      <dgm:prSet presAssocID="{67EB08E4-1CD3-4AE5-80C0-1FF72CAB5C18}" presName="hierChild5" presStyleCnt="0"/>
      <dgm:spPr/>
    </dgm:pt>
    <dgm:pt modelId="{F053E653-F118-4618-B2B3-5716C483A5AD}" type="pres">
      <dgm:prSet presAssocID="{6B8CEE58-AD86-4E58-BFFE-EA3951476B6A}" presName="hierChild3" presStyleCnt="0"/>
      <dgm:spPr/>
    </dgm:pt>
    <dgm:pt modelId="{E291D4A4-7F90-4D4E-8712-02B7A11C0F14}" type="pres">
      <dgm:prSet presAssocID="{D891FFBE-0318-435B-A383-1693B4059C01}" presName="Name111" presStyleLbl="parChTrans1D2" presStyleIdx="4" presStyleCnt="5"/>
      <dgm:spPr/>
    </dgm:pt>
    <dgm:pt modelId="{37F9EBEB-C095-4F80-9C12-3037A0ADE2C7}" type="pres">
      <dgm:prSet presAssocID="{00CA7E82-2F5F-43FA-B2DE-B49DA234A5BD}" presName="hierRoot3" presStyleCnt="0">
        <dgm:presLayoutVars>
          <dgm:hierBranch/>
        </dgm:presLayoutVars>
      </dgm:prSet>
      <dgm:spPr/>
    </dgm:pt>
    <dgm:pt modelId="{CCD534DD-4004-40AE-92E7-82D25B19956C}" type="pres">
      <dgm:prSet presAssocID="{00CA7E82-2F5F-43FA-B2DE-B49DA234A5BD}" presName="rootComposite3" presStyleCnt="0"/>
      <dgm:spPr/>
    </dgm:pt>
    <dgm:pt modelId="{40657676-F10B-4685-96FB-F90E84A03846}" type="pres">
      <dgm:prSet presAssocID="{00CA7E82-2F5F-43FA-B2DE-B49DA234A5BD}" presName="rootText3" presStyleLbl="asst1" presStyleIdx="0" presStyleCnt="1">
        <dgm:presLayoutVars>
          <dgm:chPref val="3"/>
        </dgm:presLayoutVars>
      </dgm:prSet>
      <dgm:spPr/>
    </dgm:pt>
    <dgm:pt modelId="{524C053D-DD23-4674-9404-817DD9A42B07}" type="pres">
      <dgm:prSet presAssocID="{00CA7E82-2F5F-43FA-B2DE-B49DA234A5BD}" presName="rootConnector3" presStyleLbl="asst1" presStyleIdx="0" presStyleCnt="1"/>
      <dgm:spPr/>
    </dgm:pt>
    <dgm:pt modelId="{21049422-3E97-47BA-913E-549FC6E9D3CD}" type="pres">
      <dgm:prSet presAssocID="{00CA7E82-2F5F-43FA-B2DE-B49DA234A5BD}" presName="hierChild6" presStyleCnt="0"/>
      <dgm:spPr/>
    </dgm:pt>
    <dgm:pt modelId="{44449BF0-A5CE-4AF0-8C80-6D6BA579DDA7}" type="pres">
      <dgm:prSet presAssocID="{00CA7E82-2F5F-43FA-B2DE-B49DA234A5BD}" presName="hierChild7" presStyleCnt="0"/>
      <dgm:spPr/>
    </dgm:pt>
  </dgm:ptLst>
  <dgm:cxnLst>
    <dgm:cxn modelId="{4B6C15AF-04C3-4D2D-854A-937886551E2B}" type="presOf" srcId="{6B8CEE58-AD86-4E58-BFFE-EA3951476B6A}" destId="{4157B282-9C70-4BA7-B90F-46E49A27A694}" srcOrd="0" destOrd="0" presId="urn:microsoft.com/office/officeart/2005/8/layout/orgChart1"/>
    <dgm:cxn modelId="{7B5306AB-F735-4306-93B2-9FA3E22258DC}" type="presOf" srcId="{556D1B4C-127C-4778-8D79-FC23FEC3CF4C}" destId="{BB7035DB-CADB-4DB5-91AE-4347BC26DAE9}" srcOrd="1" destOrd="0" presId="urn:microsoft.com/office/officeart/2005/8/layout/orgChart1"/>
    <dgm:cxn modelId="{DD336C90-E976-4CE2-A5FD-B10068C44D8C}" srcId="{65DAEF96-73B9-4A75-B697-4EB57D1DEE9B}" destId="{6B8CEE58-AD86-4E58-BFFE-EA3951476B6A}" srcOrd="0" destOrd="0" parTransId="{3EC65EF1-150C-47A6-A01A-71E2FDC9D96A}" sibTransId="{9067F5BE-41DB-40A9-87EC-CEDD6D3C951C}"/>
    <dgm:cxn modelId="{1307A5F2-A870-4614-9D43-AC9DCA183A62}" type="presOf" srcId="{A9E35B91-0C4E-433F-9B80-E5E5F5D4DA44}" destId="{53929A9D-8C9E-445B-88CC-AF0283B60EDD}" srcOrd="0" destOrd="0" presId="urn:microsoft.com/office/officeart/2005/8/layout/orgChart1"/>
    <dgm:cxn modelId="{75E5B1C0-1147-4C4B-AFFC-1D2516A74129}" type="presOf" srcId="{E21DDA8A-4103-42BB-AC52-02CE71C59E35}" destId="{C09041A1-9E1A-4C2F-8162-F53DDE39B491}" srcOrd="0" destOrd="0" presId="urn:microsoft.com/office/officeart/2005/8/layout/orgChart1"/>
    <dgm:cxn modelId="{19CC8AB5-E5AD-47BD-B0D2-5DDB6442932B}" type="presOf" srcId="{67EB08E4-1CD3-4AE5-80C0-1FF72CAB5C18}" destId="{A566B378-56FB-435C-B94A-5FFBEFBFA551}" srcOrd="1" destOrd="0" presId="urn:microsoft.com/office/officeart/2005/8/layout/orgChart1"/>
    <dgm:cxn modelId="{23AB4E09-C1B3-4C3F-B690-8AD9696F8D91}" type="presOf" srcId="{CC5BCAAA-0C80-4435-8144-BB3CE7D7D054}" destId="{D98FCECF-BA81-4445-982D-771546690D72}" srcOrd="0" destOrd="0" presId="urn:microsoft.com/office/officeart/2005/8/layout/orgChart1"/>
    <dgm:cxn modelId="{77E85B0D-905B-4624-AF1F-9E607BEDAECA}" type="presOf" srcId="{65DAEF96-73B9-4A75-B697-4EB57D1DEE9B}" destId="{F63DDBE7-3164-493C-BE8B-1B89064F7016}" srcOrd="0" destOrd="0" presId="urn:microsoft.com/office/officeart/2005/8/layout/orgChart1"/>
    <dgm:cxn modelId="{47D927FC-7364-47C3-A311-A33D55D050E5}" srcId="{6B8CEE58-AD86-4E58-BFFE-EA3951476B6A}" destId="{3D836A9E-F366-49FC-9195-BF5EC38AA78E}" srcOrd="1" destOrd="0" parTransId="{A9E35B91-0C4E-433F-9B80-E5E5F5D4DA44}" sibTransId="{668022EE-BB00-40EA-9FFC-7E491DBE41A6}"/>
    <dgm:cxn modelId="{229AF57A-43FA-419A-8084-BC09D66F4003}" srcId="{6B8CEE58-AD86-4E58-BFFE-EA3951476B6A}" destId="{67EB08E4-1CD3-4AE5-80C0-1FF72CAB5C18}" srcOrd="4" destOrd="0" parTransId="{648748CA-84AD-47BD-9602-12A16562B03E}" sibTransId="{F8181F9E-0476-41D4-847C-2170FB6527A5}"/>
    <dgm:cxn modelId="{49A0CC29-4D22-497D-BEBC-067FB651CA10}" type="presOf" srcId="{4AA1F5E1-D37C-42A0-883E-A57412BFEE89}" destId="{827AE68C-B81D-43B3-8B37-36D32B168477}" srcOrd="0" destOrd="0" presId="urn:microsoft.com/office/officeart/2005/8/layout/orgChart1"/>
    <dgm:cxn modelId="{7348C790-DF91-4278-A57A-3D6DF78EEF0A}" type="presOf" srcId="{67EB08E4-1CD3-4AE5-80C0-1FF72CAB5C18}" destId="{69404A2B-9634-472B-9ABD-D98647300A19}" srcOrd="0" destOrd="0" presId="urn:microsoft.com/office/officeart/2005/8/layout/orgChart1"/>
    <dgm:cxn modelId="{E82FC8D3-A5AF-4D75-82C2-494903B22ACA}" srcId="{6B8CEE58-AD86-4E58-BFFE-EA3951476B6A}" destId="{4AA1F5E1-D37C-42A0-883E-A57412BFEE89}" srcOrd="2" destOrd="0" parTransId="{CC5BCAAA-0C80-4435-8144-BB3CE7D7D054}" sibTransId="{C597F5F2-9A0A-4512-ABD2-7EE7B9A6D15F}"/>
    <dgm:cxn modelId="{DFF746BB-4518-4E49-BC11-BE55A17EF85A}" type="presOf" srcId="{6B8CEE58-AD86-4E58-BFFE-EA3951476B6A}" destId="{ED42CCDE-DA99-4801-9D2A-D8C24BB60B00}" srcOrd="1" destOrd="0" presId="urn:microsoft.com/office/officeart/2005/8/layout/orgChart1"/>
    <dgm:cxn modelId="{C6EC5566-A6F2-4184-A2B7-5C6D16856EB0}" type="presOf" srcId="{D891FFBE-0318-435B-A383-1693B4059C01}" destId="{E291D4A4-7F90-4D4E-8712-02B7A11C0F14}" srcOrd="0" destOrd="0" presId="urn:microsoft.com/office/officeart/2005/8/layout/orgChart1"/>
    <dgm:cxn modelId="{3A2008E3-E902-4705-B458-18B3F702DC1C}" type="presOf" srcId="{00CA7E82-2F5F-43FA-B2DE-B49DA234A5BD}" destId="{40657676-F10B-4685-96FB-F90E84A03846}" srcOrd="0" destOrd="0" presId="urn:microsoft.com/office/officeart/2005/8/layout/orgChart1"/>
    <dgm:cxn modelId="{34F1C305-7E61-4070-91E0-DF6535BD6533}" srcId="{6B8CEE58-AD86-4E58-BFFE-EA3951476B6A}" destId="{556D1B4C-127C-4778-8D79-FC23FEC3CF4C}" srcOrd="3" destOrd="0" parTransId="{E21DDA8A-4103-42BB-AC52-02CE71C59E35}" sibTransId="{1194C0DA-0CE9-4B06-8A67-610013494BCE}"/>
    <dgm:cxn modelId="{334F16B4-5789-4820-8F11-30B81C462617}" type="presOf" srcId="{3D836A9E-F366-49FC-9195-BF5EC38AA78E}" destId="{0A1C126C-EDA1-4297-88D0-5D9E2E91DBA8}" srcOrd="1" destOrd="0" presId="urn:microsoft.com/office/officeart/2005/8/layout/orgChart1"/>
    <dgm:cxn modelId="{B8366ADA-0295-426B-88E3-A40633882E41}" srcId="{6B8CEE58-AD86-4E58-BFFE-EA3951476B6A}" destId="{00CA7E82-2F5F-43FA-B2DE-B49DA234A5BD}" srcOrd="0" destOrd="0" parTransId="{D891FFBE-0318-435B-A383-1693B4059C01}" sibTransId="{028F1142-1FDD-4F7A-A1FA-38A74F34BB56}"/>
    <dgm:cxn modelId="{B1267BE4-46F5-4C4D-BEA7-5CF550362768}" type="presOf" srcId="{4AA1F5E1-D37C-42A0-883E-A57412BFEE89}" destId="{8190B92C-10F5-4D20-9289-20E7E0DD88E0}" srcOrd="1" destOrd="0" presId="urn:microsoft.com/office/officeart/2005/8/layout/orgChart1"/>
    <dgm:cxn modelId="{B0DB1C41-4838-47B9-8810-ACE9A6F99707}" type="presOf" srcId="{00CA7E82-2F5F-43FA-B2DE-B49DA234A5BD}" destId="{524C053D-DD23-4674-9404-817DD9A42B07}" srcOrd="1" destOrd="0" presId="urn:microsoft.com/office/officeart/2005/8/layout/orgChart1"/>
    <dgm:cxn modelId="{B7B44EFF-3F4C-4300-9DD6-04B0BFB6579C}" type="presOf" srcId="{3D836A9E-F366-49FC-9195-BF5EC38AA78E}" destId="{ED6E1E59-AF9C-4361-ACD6-E5590325DBE0}" srcOrd="0" destOrd="0" presId="urn:microsoft.com/office/officeart/2005/8/layout/orgChart1"/>
    <dgm:cxn modelId="{7F4A55B7-97BD-4D49-9A0B-AAFF2931841A}" type="presOf" srcId="{648748CA-84AD-47BD-9602-12A16562B03E}" destId="{950C8723-9575-4E3D-B99D-862FEC9EE8C7}" srcOrd="0" destOrd="0" presId="urn:microsoft.com/office/officeart/2005/8/layout/orgChart1"/>
    <dgm:cxn modelId="{44D0EF86-EF2B-4F17-9D98-204BE2EE6D16}" type="presOf" srcId="{556D1B4C-127C-4778-8D79-FC23FEC3CF4C}" destId="{47B6E99E-769A-4A78-9E8D-04E87EAF58C3}" srcOrd="0" destOrd="0" presId="urn:microsoft.com/office/officeart/2005/8/layout/orgChart1"/>
    <dgm:cxn modelId="{26664BCC-8E48-462E-8BE3-9275D75D97F2}" type="presParOf" srcId="{F63DDBE7-3164-493C-BE8B-1B89064F7016}" destId="{3DCA3BBE-A27D-4E36-9681-6DD92168C697}" srcOrd="0" destOrd="0" presId="urn:microsoft.com/office/officeart/2005/8/layout/orgChart1"/>
    <dgm:cxn modelId="{A5646636-E8BA-4201-BA98-B66606B9CD9A}" type="presParOf" srcId="{3DCA3BBE-A27D-4E36-9681-6DD92168C697}" destId="{E7B402D2-69D8-4ECF-8EAC-ECB406D13BB4}" srcOrd="0" destOrd="0" presId="urn:microsoft.com/office/officeart/2005/8/layout/orgChart1"/>
    <dgm:cxn modelId="{1A30BD31-6E66-49D5-ACD4-396F0AB0DF81}" type="presParOf" srcId="{E7B402D2-69D8-4ECF-8EAC-ECB406D13BB4}" destId="{4157B282-9C70-4BA7-B90F-46E49A27A694}" srcOrd="0" destOrd="0" presId="urn:microsoft.com/office/officeart/2005/8/layout/orgChart1"/>
    <dgm:cxn modelId="{0EC91564-9C01-424A-93B8-BA28981A99DD}" type="presParOf" srcId="{E7B402D2-69D8-4ECF-8EAC-ECB406D13BB4}" destId="{ED42CCDE-DA99-4801-9D2A-D8C24BB60B00}" srcOrd="1" destOrd="0" presId="urn:microsoft.com/office/officeart/2005/8/layout/orgChart1"/>
    <dgm:cxn modelId="{0F46CFC2-5361-45BF-859A-AE4C92B0789B}" type="presParOf" srcId="{3DCA3BBE-A27D-4E36-9681-6DD92168C697}" destId="{CC91B7F2-DB1C-49A6-BAA8-D99152C9320C}" srcOrd="1" destOrd="0" presId="urn:microsoft.com/office/officeart/2005/8/layout/orgChart1"/>
    <dgm:cxn modelId="{A2FCBA6B-8BF7-4C2B-8A65-D1CB7D8882C0}" type="presParOf" srcId="{CC91B7F2-DB1C-49A6-BAA8-D99152C9320C}" destId="{53929A9D-8C9E-445B-88CC-AF0283B60EDD}" srcOrd="0" destOrd="0" presId="urn:microsoft.com/office/officeart/2005/8/layout/orgChart1"/>
    <dgm:cxn modelId="{4224C3F2-BB3A-4FDC-BD63-F26E255DF203}" type="presParOf" srcId="{CC91B7F2-DB1C-49A6-BAA8-D99152C9320C}" destId="{1E2523B1-BB38-47A8-9B40-B3F2B5DDCC65}" srcOrd="1" destOrd="0" presId="urn:microsoft.com/office/officeart/2005/8/layout/orgChart1"/>
    <dgm:cxn modelId="{268CC3D9-C954-482E-A485-714542939C6D}" type="presParOf" srcId="{1E2523B1-BB38-47A8-9B40-B3F2B5DDCC65}" destId="{EC869758-6F44-42E2-8461-553CBC78980A}" srcOrd="0" destOrd="0" presId="urn:microsoft.com/office/officeart/2005/8/layout/orgChart1"/>
    <dgm:cxn modelId="{3F14670B-D2AD-4435-AD83-0E0380B167DE}" type="presParOf" srcId="{EC869758-6F44-42E2-8461-553CBC78980A}" destId="{ED6E1E59-AF9C-4361-ACD6-E5590325DBE0}" srcOrd="0" destOrd="0" presId="urn:microsoft.com/office/officeart/2005/8/layout/orgChart1"/>
    <dgm:cxn modelId="{55FFFB00-32B5-4982-8CE5-463C7964947B}" type="presParOf" srcId="{EC869758-6F44-42E2-8461-553CBC78980A}" destId="{0A1C126C-EDA1-4297-88D0-5D9E2E91DBA8}" srcOrd="1" destOrd="0" presId="urn:microsoft.com/office/officeart/2005/8/layout/orgChart1"/>
    <dgm:cxn modelId="{55B26E82-AE2A-41A2-940E-D1FAAC9FA08D}" type="presParOf" srcId="{1E2523B1-BB38-47A8-9B40-B3F2B5DDCC65}" destId="{F2D9D815-436D-4FA9-92C9-5A126911653F}" srcOrd="1" destOrd="0" presId="urn:microsoft.com/office/officeart/2005/8/layout/orgChart1"/>
    <dgm:cxn modelId="{AA6BD855-037B-4318-A28D-DF448EC09AC1}" type="presParOf" srcId="{1E2523B1-BB38-47A8-9B40-B3F2B5DDCC65}" destId="{C950F31A-606F-417A-8D12-4ACDC0D283C1}" srcOrd="2" destOrd="0" presId="urn:microsoft.com/office/officeart/2005/8/layout/orgChart1"/>
    <dgm:cxn modelId="{2CA1950F-989D-4453-8C58-87A98DD4584D}" type="presParOf" srcId="{CC91B7F2-DB1C-49A6-BAA8-D99152C9320C}" destId="{D98FCECF-BA81-4445-982D-771546690D72}" srcOrd="2" destOrd="0" presId="urn:microsoft.com/office/officeart/2005/8/layout/orgChart1"/>
    <dgm:cxn modelId="{224D125A-2564-4060-85BA-0B4E3E05F131}" type="presParOf" srcId="{CC91B7F2-DB1C-49A6-BAA8-D99152C9320C}" destId="{B549C603-0D62-43F8-A4C9-DD66957659E3}" srcOrd="3" destOrd="0" presId="urn:microsoft.com/office/officeart/2005/8/layout/orgChart1"/>
    <dgm:cxn modelId="{35323A73-4893-49B9-A5F5-7246E641D96F}" type="presParOf" srcId="{B549C603-0D62-43F8-A4C9-DD66957659E3}" destId="{F3A11A31-99D0-45A9-8EA6-4934A031F577}" srcOrd="0" destOrd="0" presId="urn:microsoft.com/office/officeart/2005/8/layout/orgChart1"/>
    <dgm:cxn modelId="{D938E2F3-4A94-45B5-B4D5-20BFD121B33B}" type="presParOf" srcId="{F3A11A31-99D0-45A9-8EA6-4934A031F577}" destId="{827AE68C-B81D-43B3-8B37-36D32B168477}" srcOrd="0" destOrd="0" presId="urn:microsoft.com/office/officeart/2005/8/layout/orgChart1"/>
    <dgm:cxn modelId="{E760828D-DA2D-4910-A812-001B171A204A}" type="presParOf" srcId="{F3A11A31-99D0-45A9-8EA6-4934A031F577}" destId="{8190B92C-10F5-4D20-9289-20E7E0DD88E0}" srcOrd="1" destOrd="0" presId="urn:microsoft.com/office/officeart/2005/8/layout/orgChart1"/>
    <dgm:cxn modelId="{489B0D6D-B2DC-43D9-8445-E1B6CD46CE58}" type="presParOf" srcId="{B549C603-0D62-43F8-A4C9-DD66957659E3}" destId="{192CD8D2-7EEF-4234-9B72-6FA30210E50B}" srcOrd="1" destOrd="0" presId="urn:microsoft.com/office/officeart/2005/8/layout/orgChart1"/>
    <dgm:cxn modelId="{C6C00520-5FDF-4BD5-BB74-18023ED14E2E}" type="presParOf" srcId="{B549C603-0D62-43F8-A4C9-DD66957659E3}" destId="{02DE026C-5CEC-4E82-B311-13FF69F90E20}" srcOrd="2" destOrd="0" presId="urn:microsoft.com/office/officeart/2005/8/layout/orgChart1"/>
    <dgm:cxn modelId="{10ABE896-6DEA-43CB-AF1A-B9CFE2D435D2}" type="presParOf" srcId="{CC91B7F2-DB1C-49A6-BAA8-D99152C9320C}" destId="{C09041A1-9E1A-4C2F-8162-F53DDE39B491}" srcOrd="4" destOrd="0" presId="urn:microsoft.com/office/officeart/2005/8/layout/orgChart1"/>
    <dgm:cxn modelId="{C3842060-DF25-4663-BA92-A44BE7E25A22}" type="presParOf" srcId="{CC91B7F2-DB1C-49A6-BAA8-D99152C9320C}" destId="{376E8A9E-2AFC-4C6E-A990-985FBD4A6456}" srcOrd="5" destOrd="0" presId="urn:microsoft.com/office/officeart/2005/8/layout/orgChart1"/>
    <dgm:cxn modelId="{5EFBF6B2-7312-4C8F-8F08-D22808FFCF8F}" type="presParOf" srcId="{376E8A9E-2AFC-4C6E-A990-985FBD4A6456}" destId="{B4313DE8-977D-4D76-AEB6-8C1353D967FC}" srcOrd="0" destOrd="0" presId="urn:microsoft.com/office/officeart/2005/8/layout/orgChart1"/>
    <dgm:cxn modelId="{62FE85F7-BFAB-4045-AF7F-880C847FD2AB}" type="presParOf" srcId="{B4313DE8-977D-4D76-AEB6-8C1353D967FC}" destId="{47B6E99E-769A-4A78-9E8D-04E87EAF58C3}" srcOrd="0" destOrd="0" presId="urn:microsoft.com/office/officeart/2005/8/layout/orgChart1"/>
    <dgm:cxn modelId="{43A48B96-590D-47F9-BBEE-969F08F41E21}" type="presParOf" srcId="{B4313DE8-977D-4D76-AEB6-8C1353D967FC}" destId="{BB7035DB-CADB-4DB5-91AE-4347BC26DAE9}" srcOrd="1" destOrd="0" presId="urn:microsoft.com/office/officeart/2005/8/layout/orgChart1"/>
    <dgm:cxn modelId="{8616126E-A360-44F5-9DAC-9DEA6CBF691F}" type="presParOf" srcId="{376E8A9E-2AFC-4C6E-A990-985FBD4A6456}" destId="{55A16DB7-D0EF-45BE-985A-FAB8F2578493}" srcOrd="1" destOrd="0" presId="urn:microsoft.com/office/officeart/2005/8/layout/orgChart1"/>
    <dgm:cxn modelId="{C384A6AF-6B7C-4039-B361-44FBB411F760}" type="presParOf" srcId="{376E8A9E-2AFC-4C6E-A990-985FBD4A6456}" destId="{294ADD72-79AB-47C3-8AB3-CA6315069C0D}" srcOrd="2" destOrd="0" presId="urn:microsoft.com/office/officeart/2005/8/layout/orgChart1"/>
    <dgm:cxn modelId="{CB0BA89F-F409-4DC8-99DA-2D25125CCA7E}" type="presParOf" srcId="{CC91B7F2-DB1C-49A6-BAA8-D99152C9320C}" destId="{950C8723-9575-4E3D-B99D-862FEC9EE8C7}" srcOrd="6" destOrd="0" presId="urn:microsoft.com/office/officeart/2005/8/layout/orgChart1"/>
    <dgm:cxn modelId="{80B1E1FC-33B5-46C8-955B-13A53135996C}" type="presParOf" srcId="{CC91B7F2-DB1C-49A6-BAA8-D99152C9320C}" destId="{AEE700FE-67E8-4F8C-9572-4867DDABE698}" srcOrd="7" destOrd="0" presId="urn:microsoft.com/office/officeart/2005/8/layout/orgChart1"/>
    <dgm:cxn modelId="{EBF8A34D-CFF8-4B1F-BA00-627AAE15492B}" type="presParOf" srcId="{AEE700FE-67E8-4F8C-9572-4867DDABE698}" destId="{F85EBEB5-BDCE-465C-BA9D-7B74FD28DC8A}" srcOrd="0" destOrd="0" presId="urn:microsoft.com/office/officeart/2005/8/layout/orgChart1"/>
    <dgm:cxn modelId="{38FCBEBE-2034-4130-8514-D7D8C951A3E2}" type="presParOf" srcId="{F85EBEB5-BDCE-465C-BA9D-7B74FD28DC8A}" destId="{69404A2B-9634-472B-9ABD-D98647300A19}" srcOrd="0" destOrd="0" presId="urn:microsoft.com/office/officeart/2005/8/layout/orgChart1"/>
    <dgm:cxn modelId="{EBD4082E-FDFB-4BDE-8663-FFC16F6EA4AA}" type="presParOf" srcId="{F85EBEB5-BDCE-465C-BA9D-7B74FD28DC8A}" destId="{A566B378-56FB-435C-B94A-5FFBEFBFA551}" srcOrd="1" destOrd="0" presId="urn:microsoft.com/office/officeart/2005/8/layout/orgChart1"/>
    <dgm:cxn modelId="{13909CA2-9593-4CDC-BCE3-F261A71265AC}" type="presParOf" srcId="{AEE700FE-67E8-4F8C-9572-4867DDABE698}" destId="{A6C2623D-424E-46DD-973A-856FC257107B}" srcOrd="1" destOrd="0" presId="urn:microsoft.com/office/officeart/2005/8/layout/orgChart1"/>
    <dgm:cxn modelId="{80265285-C909-48E1-AF66-F4C8FBB0E8DF}" type="presParOf" srcId="{AEE700FE-67E8-4F8C-9572-4867DDABE698}" destId="{ACAAC86A-1FD7-48DB-961E-7A0D064FC733}" srcOrd="2" destOrd="0" presId="urn:microsoft.com/office/officeart/2005/8/layout/orgChart1"/>
    <dgm:cxn modelId="{2BEF3CFA-6EB6-4DCD-AD27-D9AE6D8854EB}" type="presParOf" srcId="{3DCA3BBE-A27D-4E36-9681-6DD92168C697}" destId="{F053E653-F118-4618-B2B3-5716C483A5AD}" srcOrd="2" destOrd="0" presId="urn:microsoft.com/office/officeart/2005/8/layout/orgChart1"/>
    <dgm:cxn modelId="{CEDCAB8A-9085-4C23-8A66-274722B305B3}" type="presParOf" srcId="{F053E653-F118-4618-B2B3-5716C483A5AD}" destId="{E291D4A4-7F90-4D4E-8712-02B7A11C0F14}" srcOrd="0" destOrd="0" presId="urn:microsoft.com/office/officeart/2005/8/layout/orgChart1"/>
    <dgm:cxn modelId="{C776EE96-0867-441F-B2A2-500A2FB94DA4}" type="presParOf" srcId="{F053E653-F118-4618-B2B3-5716C483A5AD}" destId="{37F9EBEB-C095-4F80-9C12-3037A0ADE2C7}" srcOrd="1" destOrd="0" presId="urn:microsoft.com/office/officeart/2005/8/layout/orgChart1"/>
    <dgm:cxn modelId="{7F6B75ED-FCB7-4854-A8B4-7C0CFBE1D871}" type="presParOf" srcId="{37F9EBEB-C095-4F80-9C12-3037A0ADE2C7}" destId="{CCD534DD-4004-40AE-92E7-82D25B19956C}" srcOrd="0" destOrd="0" presId="urn:microsoft.com/office/officeart/2005/8/layout/orgChart1"/>
    <dgm:cxn modelId="{758C4119-F310-4479-B0FF-30522A369BD5}" type="presParOf" srcId="{CCD534DD-4004-40AE-92E7-82D25B19956C}" destId="{40657676-F10B-4685-96FB-F90E84A03846}" srcOrd="0" destOrd="0" presId="urn:microsoft.com/office/officeart/2005/8/layout/orgChart1"/>
    <dgm:cxn modelId="{96699571-24EC-4F8A-9AC4-42966D209FF8}" type="presParOf" srcId="{CCD534DD-4004-40AE-92E7-82D25B19956C}" destId="{524C053D-DD23-4674-9404-817DD9A42B07}" srcOrd="1" destOrd="0" presId="urn:microsoft.com/office/officeart/2005/8/layout/orgChart1"/>
    <dgm:cxn modelId="{07E50445-7B52-4D30-92D3-D7BFD0B40804}" type="presParOf" srcId="{37F9EBEB-C095-4F80-9C12-3037A0ADE2C7}" destId="{21049422-3E97-47BA-913E-549FC6E9D3CD}" srcOrd="1" destOrd="0" presId="urn:microsoft.com/office/officeart/2005/8/layout/orgChart1"/>
    <dgm:cxn modelId="{FCEB5204-2AAC-44A3-83B9-752F68ECD517}" type="presParOf" srcId="{37F9EBEB-C095-4F80-9C12-3037A0ADE2C7}" destId="{44449BF0-A5CE-4AF0-8C80-6D6BA579DD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21608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608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3E1BE3-EC5F-4059-A839-BB2A83A3B54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2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1F009B-6765-40D2-9EC8-B8E4192421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736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ED032-D57E-438A-8789-203FD81D5B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6878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AAE55-E087-47FE-900C-15CCAD2D84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5028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15889-F16D-4B61-9254-934435FEC8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8900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107E6-69FE-4B81-B1F1-7E7EE53A34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104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0327C9-7332-4671-9363-4590524B95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05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682624-8309-43C7-8466-475BC2C3CA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324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28623-E997-4675-9DFD-94A70C9BD7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546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46D006-5BA6-41D1-9194-7F643FD909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455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C776B-38AA-42CE-874B-70429030B9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352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D8650F-80C5-4BA0-A3EF-2AF52AF197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302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CCC7BF-5772-4D77-BDEB-380DBDDBCD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65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CB61-0E8F-4E4F-88F8-241720B43D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310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1504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504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21504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9220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1504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923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1504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1505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1505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1505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1505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21505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922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1505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505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505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505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506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506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21506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2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1506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6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6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4AE3659-9BC4-46A3-BCDB-3FC55E43969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Л Е КЦ И Я  1</a:t>
            </a:r>
            <a:br>
              <a:rPr lang="ru-RU" dirty="0" smtClean="0"/>
            </a:br>
            <a:r>
              <a:rPr lang="ru-RU" dirty="0" smtClean="0"/>
              <a:t>Особенности культуры русского языка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140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40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40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40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40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40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40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40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9 Социальная природа языка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Итак, язык возникает только в обществе, в процессе совместной человеческой деятельности,  НО:</a:t>
            </a:r>
          </a:p>
          <a:p>
            <a:pPr eaLnBrk="1" hangingPunct="1"/>
            <a:r>
              <a:rPr lang="ru-RU" altLang="ru-RU" smtClean="0"/>
              <a:t>Язык существует независимо от конкретного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95 Метонимия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Основана на смежности (тесной связи друг с другом)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 «И </a:t>
            </a:r>
            <a:r>
              <a:rPr lang="ru-RU" altLang="ru-RU" b="1" i="1" smtClean="0"/>
              <a:t>зал</a:t>
            </a:r>
            <a:r>
              <a:rPr lang="ru-RU" altLang="ru-RU" smtClean="0"/>
              <a:t> встает, и зал поет, и в зале дышится легко» (К. Симонов), где зал – аудитория и помещение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b="1" i="1" smtClean="0"/>
              <a:t>Аудитория, школа, класс, группа</a:t>
            </a:r>
            <a:r>
              <a:rPr lang="ru-RU" altLang="ru-RU" smtClean="0"/>
              <a:t> – метонимия, если обозначает людей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96 Сравнение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Это образное выражение, построенное на сопоставлении двух предметов, имеющих общий признак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 Сравнение предполагает наличие:</a:t>
            </a:r>
          </a:p>
          <a:p>
            <a:pPr eaLnBrk="1" hangingPunct="1">
              <a:buFontTx/>
              <a:buNone/>
            </a:pPr>
            <a:r>
              <a:rPr lang="ru-RU" altLang="ru-RU" b="1" smtClean="0"/>
              <a:t>Предмета – </a:t>
            </a:r>
            <a:r>
              <a:rPr lang="ru-RU" altLang="ru-RU" smtClean="0"/>
              <a:t>что сравнивается</a:t>
            </a:r>
          </a:p>
          <a:p>
            <a:pPr eaLnBrk="1" hangingPunct="1">
              <a:buFontTx/>
              <a:buNone/>
            </a:pPr>
            <a:r>
              <a:rPr lang="ru-RU" altLang="ru-RU" b="1" smtClean="0"/>
              <a:t>Образа – </a:t>
            </a:r>
            <a:r>
              <a:rPr lang="ru-RU" altLang="ru-RU" smtClean="0"/>
              <a:t>с чем сравнивается</a:t>
            </a:r>
          </a:p>
          <a:p>
            <a:pPr eaLnBrk="1" hangingPunct="1">
              <a:buFontTx/>
              <a:buNone/>
            </a:pPr>
            <a:r>
              <a:rPr lang="ru-RU" altLang="ru-RU" b="1" smtClean="0"/>
              <a:t>Признака – </a:t>
            </a:r>
            <a:r>
              <a:rPr lang="ru-RU" altLang="ru-RU" smtClean="0"/>
              <a:t>на основании чего сравнивается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97 Из речи адвоката Спасовича: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«Отношения ростовщиков с должниками самые бессердечные. С одной стороны, </a:t>
            </a:r>
            <a:r>
              <a:rPr lang="ru-RU" altLang="ru-RU" b="1" i="1" smtClean="0"/>
              <a:t>человек молодой</a:t>
            </a:r>
            <a:r>
              <a:rPr lang="ru-RU" altLang="ru-RU" smtClean="0"/>
              <a:t>, имеющий ресурсы, рассматривается </a:t>
            </a:r>
            <a:r>
              <a:rPr lang="ru-RU" altLang="ru-RU" b="1" i="1" smtClean="0"/>
              <a:t>как овечка</a:t>
            </a:r>
            <a:r>
              <a:rPr lang="ru-RU" altLang="ru-RU" smtClean="0"/>
              <a:t>, которую </a:t>
            </a:r>
            <a:r>
              <a:rPr lang="ru-RU" altLang="ru-RU" b="1" i="1" smtClean="0"/>
              <a:t>надо стричь</a:t>
            </a:r>
            <a:r>
              <a:rPr lang="ru-RU" altLang="ru-RU" smtClean="0"/>
              <a:t>, и стричь поближе к телу, даже до крови, пока она будет давать шерсть..»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98 Из речи прокурора А.Кони: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«Каждое преступление, совершенное несколькими лицами по предваритель-ному сговору, представляет цельный живой организм, имеющий и руки, и сердце, и голову. Вам предстоит определить, кто в этом деле играл роль послушных рук, кто представлял алчное сердце и все замыслившую и рассчитавшую голову»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99 Эпитеты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Это художественные определения, позво-ляющие более ярко охарактеризовать предмет или явление 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«Само появление ее (подсудимой) на свет было </a:t>
            </a:r>
            <a:r>
              <a:rPr lang="ru-RU" altLang="ru-RU" b="1" i="1" smtClean="0"/>
              <a:t>омерзительно</a:t>
            </a:r>
            <a:r>
              <a:rPr lang="ru-RU" altLang="ru-RU" smtClean="0"/>
              <a:t>. Семя жизни было брошено не в </a:t>
            </a:r>
            <a:r>
              <a:rPr lang="ru-RU" altLang="ru-RU" b="1" i="1" smtClean="0"/>
              <a:t>плодоносный </a:t>
            </a:r>
            <a:r>
              <a:rPr lang="ru-RU" altLang="ru-RU" smtClean="0"/>
              <a:t>тук, а в </a:t>
            </a:r>
            <a:r>
              <a:rPr lang="ru-RU" altLang="ru-RU" b="1" i="1" smtClean="0"/>
              <a:t>гнилую</a:t>
            </a:r>
            <a:r>
              <a:rPr lang="ru-RU" altLang="ru-RU" smtClean="0"/>
              <a:t> почву».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100 В помощь: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«Словарь эпитетов русского литературного языка» К.С. Горбачевича и Е.П. Хабло (Л., 1979)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101 Гипербола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Это преднамеренное преувеличение свойств и качеств предмета</a:t>
            </a:r>
          </a:p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>
              <a:buFontTx/>
              <a:buNone/>
            </a:pPr>
            <a:r>
              <a:rPr lang="ru-RU" altLang="ru-RU" b="1" i="1" smtClean="0"/>
              <a:t>Целая вечность</a:t>
            </a:r>
            <a:r>
              <a:rPr lang="ru-RU" altLang="ru-RU" smtClean="0"/>
              <a:t> прошла с тех пор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102 Фигуры речи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Фигура – обобщенное название стилистических приемов, в которых слово (в отличие от тропов) обычно выступает в прямом значении</a:t>
            </a:r>
          </a:p>
          <a:p>
            <a:pPr eaLnBrk="1" hangingPunct="1"/>
            <a:r>
              <a:rPr lang="ru-RU" altLang="ru-RU" smtClean="0"/>
              <a:t>Это приемы стилистического синтаксиса, т.е. необычно построенные словосочетания, предложения, группы предложений</a:t>
            </a:r>
          </a:p>
          <a:p>
            <a:pPr eaLnBrk="1" hangingPunct="1"/>
            <a:endParaRPr lang="ru-RU" altLang="ru-RU" smtClean="0"/>
          </a:p>
          <a:p>
            <a:pPr eaLnBrk="1" hangingPunct="1">
              <a:buFontTx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7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103 ФИГУРЫ РЕЧИ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57200" y="1600200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104 АНТИТЕЗА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	Это сопоставление противоположных явлений или признаков.</a:t>
            </a:r>
          </a:p>
          <a:p>
            <a:pPr eaLnBrk="1" hangingPunct="1"/>
            <a:r>
              <a:rPr lang="ru-RU" altLang="ru-RU" smtClean="0"/>
              <a:t>«…потому для нас не столь важно, что за человек перед нами – </a:t>
            </a:r>
            <a:r>
              <a:rPr lang="ru-RU" altLang="ru-RU" i="1" smtClean="0"/>
              <a:t>герой труда</a:t>
            </a:r>
            <a:r>
              <a:rPr lang="ru-RU" altLang="ru-RU" smtClean="0"/>
              <a:t> или </a:t>
            </a:r>
            <a:r>
              <a:rPr lang="ru-RU" altLang="ru-RU" i="1" smtClean="0"/>
              <a:t>лентяй</a:t>
            </a:r>
            <a:r>
              <a:rPr lang="ru-RU" altLang="ru-RU" smtClean="0"/>
              <a:t>, романтичный</a:t>
            </a:r>
            <a:r>
              <a:rPr lang="ru-RU" altLang="ru-RU" i="1" smtClean="0"/>
              <a:t> однолюб</a:t>
            </a:r>
            <a:r>
              <a:rPr lang="ru-RU" altLang="ru-RU" smtClean="0"/>
              <a:t> или </a:t>
            </a:r>
            <a:r>
              <a:rPr lang="ru-RU" altLang="ru-RU" i="1" smtClean="0"/>
              <a:t>развратник</a:t>
            </a:r>
            <a:r>
              <a:rPr lang="ru-RU" altLang="ru-RU" smtClean="0"/>
              <a:t>, </a:t>
            </a:r>
            <a:r>
              <a:rPr lang="ru-RU" altLang="ru-RU" i="1" smtClean="0"/>
              <a:t>пьяница</a:t>
            </a:r>
            <a:r>
              <a:rPr lang="ru-RU" altLang="ru-RU" smtClean="0"/>
              <a:t> или </a:t>
            </a:r>
            <a:r>
              <a:rPr lang="ru-RU" altLang="ru-RU" i="1" smtClean="0"/>
              <a:t>трезвенник</a:t>
            </a:r>
            <a:r>
              <a:rPr lang="ru-RU" altLang="ru-RU" smtClean="0"/>
              <a:t>, </a:t>
            </a:r>
            <a:r>
              <a:rPr lang="ru-RU" altLang="ru-RU" i="1" smtClean="0"/>
              <a:t>праведник</a:t>
            </a:r>
            <a:r>
              <a:rPr lang="ru-RU" altLang="ru-RU" smtClean="0"/>
              <a:t> или </a:t>
            </a:r>
            <a:r>
              <a:rPr lang="ru-RU" altLang="ru-RU" i="1" smtClean="0"/>
              <a:t>грешник</a:t>
            </a:r>
            <a:r>
              <a:rPr lang="ru-RU" altLang="ru-RU" smtClean="0"/>
              <a:t>. Важно другое – убийца он или нет.» (Из обвинит. речи)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 Р Е Ч Ь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50975" y="2362200"/>
            <a:ext cx="7693025" cy="3724275"/>
          </a:xfrm>
        </p:spPr>
        <p:txBody>
          <a:bodyPr/>
          <a:lstStyle/>
          <a:p>
            <a:pPr marL="533400" indent="-533400" eaLnBrk="1" hangingPunct="1"/>
            <a:r>
              <a:rPr lang="ru-RU" altLang="ru-RU" smtClean="0"/>
              <a:t>Когда язык использует конкретный человек, он (язык) превращается в речь</a:t>
            </a:r>
          </a:p>
          <a:p>
            <a:pPr marL="533400" indent="-533400" eaLnBrk="1" hangingPunct="1"/>
            <a:r>
              <a:rPr lang="ru-RU" altLang="ru-RU" smtClean="0"/>
              <a:t>Речь – слово многозначное: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ru-RU" altLang="ru-RU" sz="2800" smtClean="0"/>
              <a:t>Способность говорить, говорение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ru-RU" altLang="ru-RU" sz="2800" smtClean="0"/>
              <a:t>Стиль языка </a:t>
            </a:r>
            <a:r>
              <a:rPr lang="ru-RU" altLang="ru-RU" sz="2800" i="1" smtClean="0"/>
              <a:t>(стихотворная речь)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ru-RU" altLang="ru-RU" sz="2800" smtClean="0"/>
              <a:t>Звучащий язык </a:t>
            </a:r>
            <a:r>
              <a:rPr lang="ru-RU" altLang="ru-RU" sz="2800" i="1" smtClean="0"/>
              <a:t>(русская речь музыкальна)</a:t>
            </a:r>
            <a:endParaRPr lang="ru-RU" altLang="ru-RU" sz="2800" smtClean="0"/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ru-RU" altLang="ru-RU" sz="2800" smtClean="0"/>
              <a:t>Публичное выступление </a:t>
            </a:r>
            <a:r>
              <a:rPr lang="ru-RU" altLang="ru-RU" sz="2800" i="1" smtClean="0"/>
              <a:t>(Скажи речь!)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ru-RU" altLang="ru-RU" sz="2800" smtClean="0"/>
              <a:t>Разговор, беседа </a:t>
            </a:r>
            <a:r>
              <a:rPr lang="ru-RU" altLang="ru-RU" sz="2800" i="1" smtClean="0"/>
              <a:t>(О чем речь?)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105 Примеры антитезы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«Я царь - я раб, я червь – я бог» 							(Державин)</a:t>
            </a:r>
          </a:p>
          <a:p>
            <a:pPr eaLnBrk="1" hangingPunct="1"/>
            <a:r>
              <a:rPr lang="ru-RU" altLang="ru-RU" smtClean="0"/>
              <a:t>«Ты и убогая, ты и обильная,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Ты и могучая, ты и бессильная,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Матушка Русь!»			(Некрасов)</a:t>
            </a:r>
          </a:p>
          <a:p>
            <a:pPr eaLnBrk="1" hangingPunct="1"/>
            <a:r>
              <a:rPr lang="ru-RU" altLang="ru-RU" smtClean="0"/>
              <a:t>Велик телом, да мал делом</a:t>
            </a:r>
          </a:p>
          <a:p>
            <a:pPr eaLnBrk="1" hangingPunct="1"/>
            <a:r>
              <a:rPr lang="ru-RU" altLang="ru-RU" smtClean="0"/>
              <a:t>На голове густо, да в голове пусто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106 ИНВЕРСИЯ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	 Изменение обычного порядка слов в предложении со стилистической и смысловой целью: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«Уже </a:t>
            </a:r>
            <a:r>
              <a:rPr lang="ru-RU" altLang="ru-RU" i="1" smtClean="0"/>
              <a:t>раздавались</a:t>
            </a:r>
            <a:r>
              <a:rPr lang="ru-RU" altLang="ru-RU" smtClean="0"/>
              <a:t> на судебном следствии со стороны подсудимых неоднократные </a:t>
            </a:r>
            <a:r>
              <a:rPr lang="ru-RU" altLang="ru-RU" i="1" smtClean="0"/>
              <a:t>протесты</a:t>
            </a:r>
            <a:r>
              <a:rPr lang="ru-RU" altLang="ru-RU" smtClean="0"/>
              <a:t> против этого обвинения»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107 ПОВТОР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Повтор существует в нескольких формах</a:t>
            </a:r>
          </a:p>
          <a:p>
            <a:pPr eaLnBrk="1" hangingPunct="1"/>
            <a:r>
              <a:rPr lang="ru-RU" altLang="ru-RU" smtClean="0"/>
              <a:t>АНАФОРА (единоначатие) – одинаковое начало строк, строф, предложений, фраз.</a:t>
            </a:r>
          </a:p>
          <a:p>
            <a:pPr eaLnBrk="1" hangingPunct="1"/>
            <a:r>
              <a:rPr lang="ru-RU" altLang="ru-RU" smtClean="0"/>
              <a:t>ЭПИФОРА – одинаковое окончание фраз.</a:t>
            </a:r>
          </a:p>
          <a:p>
            <a:pPr eaLnBrk="1" hangingPunct="1"/>
            <a:r>
              <a:rPr lang="ru-RU" altLang="ru-RU" smtClean="0"/>
              <a:t>СТЫК – повтор на границе смежных отрезков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108 АНАФОРА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«ЭТО ОНИ в течение четырех лет выходили на улицы нашего города с оружием в руках;</a:t>
            </a:r>
          </a:p>
          <a:p>
            <a:pPr eaLnBrk="1" hangingPunct="1"/>
            <a:r>
              <a:rPr lang="ru-RU" altLang="ru-RU" smtClean="0"/>
              <a:t> ЭТО ОНИ нападали на инкассаторов государственного банка; </a:t>
            </a:r>
          </a:p>
          <a:p>
            <a:pPr eaLnBrk="1" hangingPunct="1"/>
            <a:r>
              <a:rPr lang="ru-RU" altLang="ru-RU" smtClean="0"/>
              <a:t>ЭТО ОНИ убивали людей, пытавшихся оказать им сопротивление» </a:t>
            </a:r>
          </a:p>
          <a:p>
            <a:pPr lvl="4" eaLnBrk="1" hangingPunct="1">
              <a:buFontTx/>
              <a:buNone/>
            </a:pPr>
            <a:r>
              <a:rPr lang="ru-RU" altLang="ru-RU" smtClean="0"/>
              <a:t>Из речи прокурора Ю.Костанова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109 ЭПИФОРА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Её назначение – заострить внимание на следствии, а не на посылке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«Лица, получающие взятку,</a:t>
            </a:r>
            <a:r>
              <a:rPr lang="ru-RU" altLang="ru-RU" i="1" smtClean="0"/>
              <a:t> </a:t>
            </a:r>
            <a:r>
              <a:rPr lang="ru-RU" altLang="ru-RU" b="1" i="1" smtClean="0"/>
              <a:t>совершают преступление</a:t>
            </a:r>
            <a:r>
              <a:rPr lang="ru-RU" altLang="ru-RU" b="1" smtClean="0"/>
              <a:t>. 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Лица, дающие взятку, </a:t>
            </a:r>
            <a:r>
              <a:rPr lang="ru-RU" altLang="ru-RU" b="1" i="1" smtClean="0"/>
              <a:t>совершают преступление</a:t>
            </a:r>
            <a:r>
              <a:rPr lang="ru-RU" altLang="ru-RU" b="1" smtClean="0"/>
              <a:t>.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 Лица, содействовавшие этому, </a:t>
            </a:r>
            <a:r>
              <a:rPr lang="ru-RU" altLang="ru-RU" b="1" i="1" smtClean="0"/>
              <a:t>совершают преступление</a:t>
            </a:r>
            <a:r>
              <a:rPr lang="ru-RU" altLang="ru-RU" b="1" smtClean="0"/>
              <a:t>.</a:t>
            </a:r>
            <a:r>
              <a:rPr lang="ru-RU" altLang="ru-RU" smtClean="0"/>
              <a:t> Свидетели, укрывающиеся от дачи показаний,</a:t>
            </a:r>
            <a:r>
              <a:rPr lang="ru-RU" altLang="ru-RU" i="1" smtClean="0"/>
              <a:t> совершают преступление</a:t>
            </a:r>
            <a:r>
              <a:rPr lang="ru-RU" altLang="ru-RU" smtClean="0"/>
              <a:t>.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110 СТЫК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Повтор на границе смежных отрезков: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«Халатное отношение к служебным обязанностям </a:t>
            </a:r>
            <a:r>
              <a:rPr lang="ru-RU" altLang="ru-RU" sz="3600" b="1" i="1" smtClean="0"/>
              <a:t>требует наказания. Наказания требует</a:t>
            </a:r>
            <a:r>
              <a:rPr lang="ru-RU" altLang="ru-RU" sz="3600" b="1" smtClean="0"/>
              <a:t> </a:t>
            </a:r>
            <a:r>
              <a:rPr lang="ru-RU" altLang="ru-RU" smtClean="0"/>
              <a:t>любое нарушение закона»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111 Пословицы как средство выразительности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Мал язык, да всем телом владеет</a:t>
            </a:r>
          </a:p>
          <a:p>
            <a:pPr eaLnBrk="1" hangingPunct="1"/>
            <a:r>
              <a:rPr lang="ru-RU" altLang="ru-RU" smtClean="0"/>
              <a:t>За правое дело говори смело</a:t>
            </a:r>
          </a:p>
          <a:p>
            <a:pPr eaLnBrk="1" hangingPunct="1"/>
            <a:r>
              <a:rPr lang="ru-RU" altLang="ru-RU" smtClean="0"/>
              <a:t>На великое дело – великое слово</a:t>
            </a:r>
          </a:p>
          <a:p>
            <a:pPr eaLnBrk="1" hangingPunct="1"/>
            <a:r>
              <a:rPr lang="ru-RU" altLang="ru-RU" smtClean="0"/>
              <a:t>Хорошую речь хорошо и слушать</a:t>
            </a:r>
          </a:p>
          <a:p>
            <a:pPr eaLnBrk="1" hangingPunct="1"/>
            <a:r>
              <a:rPr lang="ru-RU" altLang="ru-RU" smtClean="0"/>
              <a:t>Коня на вожжах удержишь, а слово с языка не воротишь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112 Крылатые слова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Его пример – другим наука</a:t>
            </a:r>
          </a:p>
          <a:p>
            <a:pPr eaLnBrk="1" hangingPunct="1"/>
            <a:r>
              <a:rPr lang="ru-RU" altLang="ru-RU" smtClean="0"/>
              <a:t>Злые языки страшнее пистолета</a:t>
            </a:r>
          </a:p>
          <a:p>
            <a:pPr eaLnBrk="1" hangingPunct="1"/>
            <a:r>
              <a:rPr lang="ru-RU" altLang="ru-RU" smtClean="0"/>
              <a:t>Свидетели бывают двуликими Янусами (бог времени в римской мифологии, имеющий два лица)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113 ФРАЗЕОЛОГИЗМЫ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На широкую ногу</a:t>
            </a:r>
          </a:p>
          <a:p>
            <a:pPr eaLnBrk="1" hangingPunct="1"/>
            <a:r>
              <a:rPr lang="ru-RU" altLang="ru-RU" smtClean="0"/>
              <a:t>«Общие деньги от приватизации достались тому, у кого и без того уже был свой дом, и дом этот </a:t>
            </a:r>
            <a:r>
              <a:rPr lang="ru-RU" altLang="ru-RU" b="1" smtClean="0"/>
              <a:t>полная чаша</a:t>
            </a:r>
            <a:r>
              <a:rPr lang="ru-RU" altLang="ru-RU" smtClean="0"/>
              <a:t>» (из обвинит. речи)</a:t>
            </a:r>
          </a:p>
          <a:p>
            <a:pPr eaLnBrk="1" hangingPunct="1"/>
            <a:r>
              <a:rPr lang="ru-RU" altLang="ru-RU" smtClean="0"/>
              <a:t>Подсадная утка	Собака на сене</a:t>
            </a:r>
          </a:p>
          <a:p>
            <a:pPr eaLnBrk="1" hangingPunct="1"/>
            <a:r>
              <a:rPr lang="ru-RU" altLang="ru-RU" smtClean="0"/>
              <a:t>Блудный сын		Одного поля ягода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114 Риторический вопрос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Предложение, которое по форме и интонации является вопросительным,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а по цели высказывания – повествовательным</a:t>
            </a:r>
          </a:p>
          <a:p>
            <a:pPr eaLnBrk="1" hangingPunct="1">
              <a:buFontTx/>
              <a:buNone/>
            </a:pPr>
            <a:endParaRPr lang="ru-RU" altLang="ru-RU" b="1" smtClean="0"/>
          </a:p>
          <a:p>
            <a:pPr eaLnBrk="1" hangingPunct="1">
              <a:buFontTx/>
              <a:buNone/>
            </a:pPr>
            <a:r>
              <a:rPr lang="ru-RU" altLang="ru-RU" b="1" smtClean="0"/>
              <a:t>Поговорим о речи. Что же такое правильная речь?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11 Речь – это портрет человека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Человек отличается от животного способностью говорить и смеяться</a:t>
            </a:r>
          </a:p>
          <a:p>
            <a:pPr eaLnBrk="1" hangingPunct="1"/>
            <a:r>
              <a:rPr lang="ru-RU" altLang="ru-RU" smtClean="0"/>
              <a:t>Человек разумный (</a:t>
            </a:r>
            <a:r>
              <a:rPr lang="en-US" altLang="ru-RU" smtClean="0"/>
              <a:t>Homo sapiens)</a:t>
            </a:r>
            <a:r>
              <a:rPr lang="ru-RU" altLang="ru-RU" smtClean="0"/>
              <a:t> реализует себя как человек говорящий</a:t>
            </a:r>
            <a:r>
              <a:rPr lang="en-US" altLang="ru-RU" smtClean="0"/>
              <a:t> </a:t>
            </a:r>
            <a:r>
              <a:rPr lang="ru-RU" altLang="ru-RU" smtClean="0"/>
              <a:t>(</a:t>
            </a:r>
            <a:r>
              <a:rPr lang="en-US" altLang="ru-RU" smtClean="0"/>
              <a:t>Homo eloquens</a:t>
            </a:r>
            <a:r>
              <a:rPr lang="ru-RU" altLang="ru-RU" smtClean="0"/>
              <a:t>)</a:t>
            </a:r>
          </a:p>
          <a:p>
            <a:pPr eaLnBrk="1" hangingPunct="1"/>
            <a:r>
              <a:rPr lang="ru-RU" altLang="ru-RU" smtClean="0"/>
              <a:t>Каждое высказывание характеризует человека, мгновенно раскрывает его ум, характер, чувства, опыт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115 Риторическое обращение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Интонационно окрашенное развернутое обращение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«Брат мой, свидетель моих бед, благодарю тебя за верность!»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35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 Ржавеет золото и истлевает сталь.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Крошится мрамор. К смерти все готово.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Всего сильнее на земле печаль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И долговечней – царственное Слово</a:t>
            </a:r>
          </a:p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>
              <a:buFontTx/>
              <a:buNone/>
            </a:pPr>
            <a:r>
              <a:rPr lang="ru-RU" altLang="ru-RU" smtClean="0"/>
              <a:t>					Анна Ахматова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БЛАГОДАРЮ  ЗА  ВНИМАНИЕ 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12 Речь и мышление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Мышление – способность человека думать, рассуждать, делать умозаключения  («</a:t>
            </a:r>
            <a:r>
              <a:rPr lang="en-US" altLang="ru-RU" smtClean="0"/>
              <a:t>Cogito ergo sum</a:t>
            </a:r>
            <a:r>
              <a:rPr lang="ru-RU" altLang="ru-RU" smtClean="0"/>
              <a:t>» - «Мыслю, следовательно, существую»)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Мысль – это внутренняя речь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Ситуация и аудитория заставляют мысль, а затем и речь выстраиваться в определенную внешнюю форму для общения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13 Речь и психика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Аппарат речи (дыхание, голос, язык, губы) действует в зависимости от силы и качества мысли. Если мысли неясные – голос робкий, монотонный, дыхание прерывистое, язык «заплетается».</a:t>
            </a:r>
          </a:p>
          <a:p>
            <a:pPr eaLnBrk="1" hangingPunct="1"/>
            <a:r>
              <a:rPr lang="ru-RU" altLang="ru-RU" smtClean="0"/>
              <a:t>«Кто ясно мыслит, тот ясно излагает»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13  	Соотношение понятий </a:t>
            </a:r>
            <a:br>
              <a:rPr lang="ru-RU" sz="4000" smtClean="0"/>
            </a:br>
            <a:r>
              <a:rPr lang="ru-RU" sz="4000" smtClean="0"/>
              <a:t>	«язык», «речь», «слово»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50975" y="2362200"/>
            <a:ext cx="7693025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Итак, язык – это средство общения</a:t>
            </a:r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речь – это способность говорить,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   процесс общения</a:t>
            </a:r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Слово –  это единица речи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14 Разновидности языка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Основные понятия: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Инд.язык – говор – диалект (территориальный, социальный, профессиональный) – общенациональный язык – литературный язык (устная и письменная формы)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15 Функции языка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Коммуникативная</a:t>
            </a:r>
          </a:p>
          <a:p>
            <a:pPr eaLnBrk="1" hangingPunct="1"/>
            <a:r>
              <a:rPr lang="ru-RU" altLang="ru-RU" smtClean="0"/>
              <a:t>Когнитивная (познавательная)</a:t>
            </a:r>
          </a:p>
          <a:p>
            <a:pPr eaLnBrk="1" hangingPunct="1"/>
            <a:r>
              <a:rPr lang="ru-RU" altLang="ru-RU" smtClean="0"/>
              <a:t>Номинативная (назывная)</a:t>
            </a:r>
          </a:p>
          <a:p>
            <a:pPr eaLnBrk="1" hangingPunct="1"/>
            <a:r>
              <a:rPr lang="ru-RU" altLang="ru-RU" smtClean="0"/>
              <a:t>Архивная (сохранение информации)</a:t>
            </a:r>
          </a:p>
          <a:p>
            <a:pPr eaLnBrk="1" hangingPunct="1"/>
            <a:r>
              <a:rPr lang="ru-RU" altLang="ru-RU" smtClean="0"/>
              <a:t>Эмоциональная</a:t>
            </a:r>
          </a:p>
          <a:p>
            <a:pPr eaLnBrk="1" hangingPunct="1"/>
            <a:r>
              <a:rPr lang="ru-RU" altLang="ru-RU" smtClean="0"/>
              <a:t>Магическая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16 Структура языка</a:t>
            </a:r>
          </a:p>
        </p:txBody>
      </p:sp>
      <p:graphicFrame>
        <p:nvGraphicFramePr>
          <p:cNvPr id="74868" name="Group 116"/>
          <p:cNvGraphicFramePr>
            <a:graphicFrameLocks noGrp="1"/>
          </p:cNvGraphicFramePr>
          <p:nvPr>
            <p:ph sz="half" idx="2"/>
          </p:nvPr>
        </p:nvGraphicFramePr>
        <p:xfrm>
          <a:off x="523875" y="1600200"/>
          <a:ext cx="8162925" cy="4495800"/>
        </p:xfrm>
        <a:graphic>
          <a:graphicData uri="http://schemas.openxmlformats.org/drawingml/2006/table">
            <a:tbl>
              <a:tblPr/>
              <a:tblGrid>
                <a:gridCol w="4083050"/>
                <a:gridCol w="4079875"/>
              </a:tblGrid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17 Разновидности речи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50975" y="2362200"/>
            <a:ext cx="7693025" cy="3724275"/>
          </a:xfrm>
        </p:spPr>
        <p:txBody>
          <a:bodyPr/>
          <a:lstStyle/>
          <a:p>
            <a:pPr eaLnBrk="1" hangingPunct="1"/>
            <a:r>
              <a:rPr lang="ru-RU" altLang="ru-RU" smtClean="0"/>
              <a:t>По форме существования</a:t>
            </a:r>
          </a:p>
          <a:p>
            <a:pPr eaLnBrk="1" hangingPunct="1"/>
            <a:r>
              <a:rPr lang="ru-RU" altLang="ru-RU" smtClean="0"/>
              <a:t>По сфере употребления</a:t>
            </a:r>
          </a:p>
          <a:p>
            <a:pPr eaLnBrk="1" hangingPunct="1"/>
            <a:r>
              <a:rPr lang="ru-RU" altLang="ru-RU" smtClean="0"/>
              <a:t>По количеству участников</a:t>
            </a:r>
          </a:p>
          <a:p>
            <a:pPr eaLnBrk="1" hangingPunct="1"/>
            <a:r>
              <a:rPr lang="ru-RU" altLang="ru-RU" smtClean="0"/>
              <a:t>По содержательно-композиционным особенностям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2643188" y="2286000"/>
          <a:ext cx="4573587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Презентация" r:id="rId3" imgW="4572000" imgH="3429000" progId="PowerPoint.Show.8">
                  <p:embed/>
                </p:oleObj>
              </mc:Choice>
              <mc:Fallback>
                <p:oleObj name="Презентация" r:id="rId3" imgW="4572000" imgH="3429000" progId="PowerPoint.Show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2286000"/>
                        <a:ext cx="4573587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18 По форме существования</a:t>
            </a:r>
          </a:p>
        </p:txBody>
      </p:sp>
      <p:sp>
        <p:nvSpPr>
          <p:cNvPr id="2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50975" y="2362200"/>
            <a:ext cx="7693025" cy="3724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			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84188" y="1617663"/>
          <a:ext cx="8164512" cy="443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19 По сфере употребления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84188" y="1617663"/>
          <a:ext cx="8164512" cy="443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20 По количеству участников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84188" y="1617663"/>
          <a:ext cx="8164512" cy="443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21 По содержательно-композиционным особенностям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84188" y="1617663"/>
          <a:ext cx="8164512" cy="443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22 СЛОВО – основная единица 				языка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altLang="ru-RU" sz="2800" smtClean="0"/>
              <a:t>По Словарю В.И.Даля: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800" smtClean="0"/>
              <a:t>Дар говорить, словесная речь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800" smtClean="0"/>
              <a:t>Разговор, беседа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800" smtClean="0"/>
              <a:t>Речь, проповедь, сказание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800" smtClean="0"/>
              <a:t>Сочетанье звуков, означающих предмет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altLang="ru-RU" sz="2800" smtClean="0"/>
              <a:t>Слово – единица речи, представляющая собой звуковое выражение понятия о предмете или явлении объективного мира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altLang="ru-RU" sz="2800" smtClean="0"/>
              <a:t> 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altLang="ru-RU" sz="2800" smtClean="0"/>
              <a:t>	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ru-RU" altLang="ru-RU" sz="28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23 Слово – созидающая сила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4000" smtClean="0"/>
              <a:t>«Вначале было Слово, и Слово было у Бога, и Слово было Бог.</a:t>
            </a:r>
          </a:p>
          <a:p>
            <a:pPr algn="ctr" eaLnBrk="1" hangingPunct="1">
              <a:buFontTx/>
              <a:buNone/>
            </a:pPr>
            <a:r>
              <a:rPr lang="ru-RU" altLang="ru-RU" sz="4000" smtClean="0"/>
              <a:t>Все через него начало быть» </a:t>
            </a:r>
          </a:p>
          <a:p>
            <a:pPr algn="ctr" eaLnBrk="1" hangingPunct="1">
              <a:buFontTx/>
              <a:buNone/>
            </a:pPr>
            <a:r>
              <a:rPr lang="ru-RU" altLang="ru-RU" sz="4000" smtClean="0"/>
              <a:t>				</a:t>
            </a:r>
          </a:p>
          <a:p>
            <a:pPr algn="ctr" eaLnBrk="1" hangingPunct="1">
              <a:buFontTx/>
              <a:buNone/>
            </a:pPr>
            <a:r>
              <a:rPr lang="ru-RU" altLang="ru-RU" sz="4000" smtClean="0"/>
              <a:t>				Евангелие от Иоанна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24 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«В оный день, когда над миром новым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Бог склонял лицо свое, тогда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Солнце останавливали словом, 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Словом разрушали города…</a:t>
            </a:r>
          </a:p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>
              <a:buFontTx/>
              <a:buNone/>
            </a:pPr>
            <a:r>
              <a:rPr lang="ru-RU" altLang="ru-RU" smtClean="0"/>
              <a:t>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25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«Но забыли мы, что осиянно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Только слово средь мирских тревог,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И в Евангелии от Иоанна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Сказано, что Слово – это Бог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26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Мы ему поставили пределом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Скудные пределы естества,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И, как пчелы в улье опустелом,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Дурно пахнут мертвые слова»</a:t>
            </a:r>
          </a:p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>
              <a:buFontTx/>
              <a:buNone/>
            </a:pPr>
            <a:r>
              <a:rPr lang="ru-RU" altLang="ru-RU" smtClean="0"/>
              <a:t>		Николай Гумилев «Слово»- 1921г.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27 «Вырождение» слова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Это наибольшая опасность, угрожающая русской культуре и истории</a:t>
            </a:r>
          </a:p>
          <a:p>
            <a:pPr eaLnBrk="1" hangingPunct="1"/>
            <a:r>
              <a:rPr lang="ru-RU" altLang="ru-RU" smtClean="0"/>
              <a:t>От слова было отлучено несколько поколений с 1917г.</a:t>
            </a:r>
          </a:p>
          <a:p>
            <a:pPr eaLnBrk="1" hangingPunct="1"/>
            <a:r>
              <a:rPr lang="ru-RU" altLang="ru-RU" smtClean="0"/>
              <a:t>Слово утратило свой сакральный смысл, стало инструментом манипуляции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	Предмет изучения курса</a:t>
            </a:r>
            <a:br>
              <a:rPr lang="ru-RU" sz="4000" smtClean="0"/>
            </a:br>
            <a:r>
              <a:rPr lang="ru-RU" sz="4000" smtClean="0"/>
              <a:t>«Русский язык и культура речи»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smtClean="0"/>
              <a:t>Предметом</a:t>
            </a:r>
            <a:r>
              <a:rPr lang="ru-RU" altLang="ru-RU" smtClean="0"/>
              <a:t> изучения в курсе является</a:t>
            </a:r>
          </a:p>
          <a:p>
            <a:pPr eaLnBrk="1" hangingPunct="1">
              <a:buFontTx/>
              <a:buNone/>
            </a:pPr>
            <a:r>
              <a:rPr lang="ru-RU" altLang="ru-RU" b="1" smtClean="0"/>
              <a:t>русский язык и закономерности речи.</a:t>
            </a:r>
          </a:p>
          <a:p>
            <a:pPr eaLnBrk="1" hangingPunct="1">
              <a:buFontTx/>
              <a:buNone/>
            </a:pPr>
            <a:endParaRPr lang="ru-RU" altLang="ru-RU" b="1" smtClean="0"/>
          </a:p>
          <a:p>
            <a:pPr eaLnBrk="1" hangingPunct="1">
              <a:buFontTx/>
              <a:buNone/>
            </a:pPr>
            <a:r>
              <a:rPr lang="ru-RU" altLang="ru-RU" smtClean="0"/>
              <a:t>Язык – важнейший признак нации</a:t>
            </a:r>
          </a:p>
          <a:p>
            <a:pPr eaLnBrk="1" hangingPunct="1">
              <a:buFontTx/>
              <a:buNone/>
            </a:pPr>
            <a:endParaRPr lang="ru-RU" altLang="ru-RU" b="1" smtClean="0"/>
          </a:p>
          <a:p>
            <a:pPr eaLnBrk="1" hangingPunct="1">
              <a:buFontTx/>
              <a:buNone/>
            </a:pPr>
            <a:r>
              <a:rPr lang="ru-RU" altLang="ru-RU" b="1" smtClean="0"/>
              <a:t>Русский язык – </a:t>
            </a:r>
            <a:r>
              <a:rPr lang="ru-RU" altLang="ru-RU" smtClean="0"/>
              <a:t>это национальный язык русского народа. </a:t>
            </a:r>
            <a:endParaRPr lang="ru-RU" alt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28 Негативные особенности функционирования русского языка в современном обществе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Наша речь безграмотна</a:t>
            </a:r>
          </a:p>
          <a:p>
            <a:pPr eaLnBrk="1" hangingPunct="1"/>
            <a:r>
              <a:rPr lang="ru-RU" altLang="ru-RU" smtClean="0"/>
              <a:t>Наша речь бессвязна</a:t>
            </a:r>
          </a:p>
          <a:p>
            <a:pPr eaLnBrk="1" hangingPunct="1"/>
            <a:r>
              <a:rPr lang="ru-RU" altLang="ru-RU" smtClean="0"/>
              <a:t>Наша речь лжива</a:t>
            </a:r>
          </a:p>
          <a:p>
            <a:pPr eaLnBrk="1" hangingPunct="1"/>
            <a:r>
              <a:rPr lang="ru-RU" altLang="ru-RU" smtClean="0"/>
              <a:t>Наша речь грязна (слова-паразиты, мат, брань)</a:t>
            </a:r>
          </a:p>
          <a:p>
            <a:pPr eaLnBrk="1" hangingPunct="1"/>
            <a:r>
              <a:rPr lang="ru-RU" altLang="ru-RU" smtClean="0"/>
              <a:t>Наша речь агрессивна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29 Что такое «хорошая речь»?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Речь грамотная</a:t>
            </a:r>
          </a:p>
          <a:p>
            <a:pPr eaLnBrk="1" hangingPunct="1"/>
            <a:r>
              <a:rPr lang="ru-RU" altLang="ru-RU" sz="2800" smtClean="0"/>
              <a:t>Связная, плавная, логичная</a:t>
            </a:r>
          </a:p>
          <a:p>
            <a:pPr eaLnBrk="1" hangingPunct="1"/>
            <a:r>
              <a:rPr lang="ru-RU" altLang="ru-RU" sz="2800" smtClean="0"/>
              <a:t>Искренняя</a:t>
            </a:r>
          </a:p>
          <a:p>
            <a:pPr eaLnBrk="1" hangingPunct="1"/>
            <a:r>
              <a:rPr lang="ru-RU" altLang="ru-RU" sz="2800" smtClean="0"/>
              <a:t>Чистая </a:t>
            </a:r>
          </a:p>
          <a:p>
            <a:pPr eaLnBrk="1" hangingPunct="1"/>
            <a:r>
              <a:rPr lang="ru-RU" altLang="ru-RU" sz="2800" smtClean="0"/>
              <a:t>Доброжелательная</a:t>
            </a:r>
          </a:p>
          <a:p>
            <a:pPr eaLnBrk="1" hangingPunct="1"/>
            <a:r>
              <a:rPr lang="ru-RU" altLang="ru-RU" sz="2800" smtClean="0"/>
              <a:t>Уместная</a:t>
            </a:r>
          </a:p>
          <a:p>
            <a:pPr eaLnBrk="1" hangingPunct="1"/>
            <a:r>
              <a:rPr lang="ru-RU" altLang="ru-RU" sz="2800" smtClean="0"/>
              <a:t>Умная, содержательная, интересная</a:t>
            </a:r>
          </a:p>
          <a:p>
            <a:pPr eaLnBrk="1" hangingPunct="1"/>
            <a:r>
              <a:rPr lang="ru-RU" altLang="ru-RU" sz="2800" smtClean="0"/>
              <a:t>Красивая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30 Статистика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Современный человек проводит в устном общении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		65% своего рабочего времени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		2,5 года жизни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Успевает «наговорить» 400 томов по 1000 страниц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31 Слово – это действие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Хорошая речь – эффективная речь, т.е. достигающая цели, воздействующая, гармонизирующая</a:t>
            </a:r>
          </a:p>
          <a:p>
            <a:pPr eaLnBrk="1" hangingPunct="1"/>
            <a:r>
              <a:rPr lang="ru-RU" altLang="ru-RU" smtClean="0"/>
              <a:t>Эффективное общение – при котором потери информации при передаче минимальны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32 Риторика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Это наука о закономерностях речевого поведения</a:t>
            </a:r>
          </a:p>
          <a:p>
            <a:pPr eaLnBrk="1" hangingPunct="1"/>
            <a:r>
              <a:rPr lang="ru-RU" altLang="ru-RU" smtClean="0"/>
              <a:t>Это теория и мастерство эффективной речи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33 Речевое событие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smtClean="0"/>
              <a:t>Речевое событие – завершенный по содержанию речевой акт, протекающий во времени и пространстве.</a:t>
            </a:r>
          </a:p>
          <a:p>
            <a:pPr eaLnBrk="1" hangingPunct="1">
              <a:buFontTx/>
              <a:buNone/>
            </a:pPr>
            <a:endParaRPr lang="ru-RU" altLang="ru-RU" b="1" smtClean="0"/>
          </a:p>
          <a:p>
            <a:pPr eaLnBrk="1" hangingPunct="1">
              <a:buFontTx/>
              <a:buNone/>
            </a:pPr>
            <a:r>
              <a:rPr lang="ru-RU" altLang="ru-RU" sz="3600" b="1" smtClean="0"/>
              <a:t>		Реч.Соб. = Реч.Пов. + Реч.Сит.</a:t>
            </a:r>
          </a:p>
          <a:p>
            <a:pPr eaLnBrk="1" hangingPunct="1">
              <a:buFontTx/>
              <a:buNone/>
            </a:pPr>
            <a:r>
              <a:rPr lang="ru-RU" altLang="ru-RU" sz="3600" b="1" smtClean="0"/>
              <a:t>	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34 Речевое поведение человека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84188" y="1617663"/>
          <a:ext cx="8164512" cy="443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85" name="Rectangle 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35 Вербальное и невербальное</a:t>
            </a:r>
            <a:br>
              <a:rPr lang="ru-RU" sz="4000" smtClean="0"/>
            </a:br>
            <a:r>
              <a:rPr lang="ru-RU" sz="4000" smtClean="0"/>
              <a:t>	поведение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760913" y="2563813"/>
          <a:ext cx="3790950" cy="3524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/>
        </p:nvGraphicFramePr>
        <p:xfrm>
          <a:off x="815975" y="2343150"/>
          <a:ext cx="3743325" cy="367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36 ДИСКУРС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Звучащее слово – живая речь, произносимая в процессе развертывания речевого события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37 Речевая ситуация (РСит.)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Это «действующие лица» и «сцена действия», т.е.  условия, обстановка, в которой происходит речевое общение</a:t>
            </a:r>
          </a:p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>
              <a:buFontTx/>
              <a:buNone/>
            </a:pPr>
            <a:r>
              <a:rPr lang="ru-RU" altLang="ru-RU" smtClean="0"/>
              <a:t>Самое главное – способность привести свое речевое поведение в соответствие с речевой ситуацией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3. Что такое язык?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	Язык – слово многозначное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1) Язык – это любая знаковая система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		</a:t>
            </a:r>
            <a:r>
              <a:rPr lang="ru-RU" altLang="ru-RU" i="1" smtClean="0"/>
              <a:t>язык жестов, азбука Морзе, система 	дорожных знаков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2) Язык – важнейшее средство общения людей </a:t>
            </a:r>
            <a:r>
              <a:rPr lang="ru-RU" altLang="ru-RU" i="1" smtClean="0"/>
              <a:t>(славянские языки)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3) Язык – стиль </a:t>
            </a:r>
            <a:r>
              <a:rPr lang="ru-RU" altLang="ru-RU" i="1" smtClean="0"/>
              <a:t>(язык Пушкина, язык публицистики)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38 Участники речевой ситуации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Это ГОВОРЯЩИЙ  и  СЛУШАЮЩИЙ,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			или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АДРЕСАНТ  и  АДРЕСАТ</a:t>
            </a:r>
          </a:p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>
              <a:buFontTx/>
              <a:buNone/>
            </a:pPr>
            <a:r>
              <a:rPr lang="ru-RU" altLang="ru-RU" smtClean="0"/>
              <a:t>Кроме главных участников, могут быть свидетели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39 Характер речевой ситуации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Определяется:</a:t>
            </a:r>
          </a:p>
          <a:p>
            <a:pPr eaLnBrk="1" hangingPunct="1"/>
            <a:r>
              <a:rPr lang="ru-RU" altLang="ru-RU" smtClean="0"/>
              <a:t>Действующими лицами (их личными качествами)</a:t>
            </a:r>
          </a:p>
          <a:p>
            <a:pPr eaLnBrk="1" hangingPunct="1"/>
            <a:r>
              <a:rPr lang="ru-RU" altLang="ru-RU" smtClean="0"/>
              <a:t>Отношениями между ними (их социальной ролью):</a:t>
            </a:r>
            <a:r>
              <a:rPr lang="ru-RU" altLang="ru-RU" sz="2800" smtClean="0"/>
              <a:t> </a:t>
            </a:r>
            <a:r>
              <a:rPr lang="ru-RU" altLang="ru-RU" sz="2800" i="1" smtClean="0"/>
              <a:t>«Из уст безвластных и вельможных уст одна и та же речь звучит различно»</a:t>
            </a:r>
          </a:p>
          <a:p>
            <a:pPr eaLnBrk="1" hangingPunct="1"/>
            <a:r>
              <a:rPr lang="ru-RU" altLang="ru-RU" smtClean="0"/>
              <a:t>Целями каждого участника общения</a:t>
            </a:r>
          </a:p>
          <a:p>
            <a:pPr eaLnBrk="1" hangingPunct="1">
              <a:buFontTx/>
              <a:buNone/>
            </a:pPr>
            <a:r>
              <a:rPr lang="ru-RU" altLang="ru-RU" sz="2800" smtClean="0"/>
              <a:t>	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40 Отношения участников РСит.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2155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900" smtClean="0"/>
              <a:t>	</a:t>
            </a:r>
            <a:r>
              <a:rPr lang="ru-RU" altLang="ru-RU" smtClean="0"/>
              <a:t>По Аристотелю, всех адресатов можно разделить на 3 типа: </a:t>
            </a:r>
          </a:p>
          <a:p>
            <a:pPr eaLnBrk="1" hangingPunct="1">
              <a:lnSpc>
                <a:spcPct val="80000"/>
              </a:lnSpc>
            </a:pPr>
            <a:endParaRPr lang="ru-RU" altLang="ru-RU" smtClean="0"/>
          </a:p>
          <a:p>
            <a:pPr eaLnBrk="1" hangingPunct="1">
              <a:lnSpc>
                <a:spcPct val="80000"/>
              </a:lnSpc>
            </a:pPr>
            <a:r>
              <a:rPr lang="ru-RU" altLang="ru-RU" smtClean="0"/>
              <a:t>«просто зритель», которому важна только красота речи</a:t>
            </a:r>
          </a:p>
          <a:p>
            <a:pPr eaLnBrk="1" hangingPunct="1">
              <a:lnSpc>
                <a:spcPct val="80000"/>
              </a:lnSpc>
            </a:pPr>
            <a:endParaRPr lang="ru-RU" altLang="ru-RU" smtClean="0"/>
          </a:p>
          <a:p>
            <a:pPr eaLnBrk="1" hangingPunct="1">
              <a:lnSpc>
                <a:spcPct val="80000"/>
              </a:lnSpc>
            </a:pPr>
            <a:r>
              <a:rPr lang="ru-RU" altLang="ru-RU" smtClean="0"/>
              <a:t>«судья», который выносит решение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mtClean="0"/>
          </a:p>
          <a:p>
            <a:pPr eaLnBrk="1" hangingPunct="1">
              <a:lnSpc>
                <a:spcPct val="80000"/>
              </a:lnSpc>
            </a:pPr>
            <a:r>
              <a:rPr lang="ru-RU" altLang="ru-RU" smtClean="0"/>
              <a:t>«государственный муж» (</a:t>
            </a:r>
            <a:r>
              <a:rPr lang="en-US" altLang="ru-RU" smtClean="0"/>
              <a:t>aner politikos)</a:t>
            </a:r>
            <a:endParaRPr lang="ru-RU" altLang="ru-RU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mtClean="0"/>
          </a:p>
          <a:p>
            <a:pPr eaLnBrk="1" hangingPunct="1">
              <a:lnSpc>
                <a:spcPct val="80000"/>
              </a:lnSpc>
            </a:pPr>
            <a:endParaRPr lang="ru-RU" altLang="ru-RU" sz="900" smtClean="0"/>
          </a:p>
          <a:p>
            <a:pPr eaLnBrk="1" hangingPunct="1">
              <a:lnSpc>
                <a:spcPct val="80000"/>
              </a:lnSpc>
            </a:pPr>
            <a:endParaRPr lang="ru-RU" altLang="ru-RU" sz="900" smtClean="0"/>
          </a:p>
          <a:p>
            <a:pPr eaLnBrk="1" hangingPunct="1">
              <a:lnSpc>
                <a:spcPct val="80000"/>
              </a:lnSpc>
            </a:pPr>
            <a:endParaRPr lang="ru-RU" altLang="ru-RU" sz="900" smtClean="0"/>
          </a:p>
          <a:p>
            <a:pPr eaLnBrk="1" hangingPunct="1">
              <a:lnSpc>
                <a:spcPct val="80000"/>
              </a:lnSpc>
            </a:pPr>
            <a:endParaRPr lang="ru-RU" altLang="ru-RU" sz="900" smtClean="0"/>
          </a:p>
          <a:p>
            <a:pPr eaLnBrk="1" hangingPunct="1">
              <a:lnSpc>
                <a:spcPct val="80000"/>
              </a:lnSpc>
            </a:pPr>
            <a:endParaRPr lang="ru-RU" altLang="ru-RU" sz="900" smtClean="0"/>
          </a:p>
          <a:p>
            <a:pPr eaLnBrk="1" hangingPunct="1">
              <a:lnSpc>
                <a:spcPct val="80000"/>
              </a:lnSpc>
            </a:pPr>
            <a:endParaRPr lang="ru-RU" altLang="ru-RU" sz="900" smtClean="0"/>
          </a:p>
          <a:p>
            <a:pPr eaLnBrk="1" hangingPunct="1">
              <a:lnSpc>
                <a:spcPct val="80000"/>
              </a:lnSpc>
            </a:pPr>
            <a:endParaRPr lang="ru-RU" altLang="ru-RU" sz="900" smtClean="0"/>
          </a:p>
          <a:p>
            <a:pPr eaLnBrk="1" hangingPunct="1">
              <a:lnSpc>
                <a:spcPct val="80000"/>
              </a:lnSpc>
            </a:pPr>
            <a:endParaRPr lang="ru-RU" altLang="ru-RU" sz="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41 Цели участников РСит.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smtClean="0"/>
              <a:t>Соответственно, выделяется 3 рода речей, у каждой из которых своя цель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«просто зрителю» - речи, функция которых «хвалить или порицать» (торжественная речь), т.е цель – показать слушателю, «что такое хорошо и что такое плохо»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«судье» - речи «судебные», цели которых – обвинить или оправдать. Цель говорящего – доказать свою правоту. Предмет речи - справедливость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«политику» - речи «совещательно-политические», цель которых – «склонять или отклонять». У человека, дающего совет, предмет речи  – польза и вред определенных действий</a:t>
            </a:r>
          </a:p>
          <a:p>
            <a:pPr eaLnBrk="1" hangingPunct="1">
              <a:lnSpc>
                <a:spcPct val="80000"/>
              </a:lnSpc>
            </a:pPr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42 Условия и обстоятельства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Где и когда?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Место, суточный режим активности человека влияют на его внимание и способность восприятия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Найди ошибку!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Базаров – молодой человек с захудалым лицом</a:t>
            </a:r>
          </a:p>
          <a:p>
            <a:pPr eaLnBrk="1" hangingPunct="1"/>
            <a:r>
              <a:rPr lang="ru-RU" altLang="ru-RU" smtClean="0"/>
              <a:t>Катерина и Кулигин – лучшие представители темного царства</a:t>
            </a:r>
          </a:p>
          <a:p>
            <a:pPr eaLnBrk="1" hangingPunct="1"/>
            <a:r>
              <a:rPr lang="ru-RU" altLang="ru-RU" smtClean="0"/>
              <a:t>Сатин первый раскусывает Луку</a:t>
            </a:r>
          </a:p>
          <a:p>
            <a:pPr eaLnBrk="1" hangingPunct="1"/>
            <a:r>
              <a:rPr lang="ru-RU" altLang="ru-RU" smtClean="0"/>
              <a:t>Иудушка отличался от своих братьев подхалимством и дурманными методами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               ЛЕКЦИЯ 4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 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         </a:t>
            </a:r>
          </a:p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>
              <a:buFontTx/>
              <a:buNone/>
            </a:pPr>
            <a:r>
              <a:rPr lang="ru-RU" altLang="ru-RU" sz="3600" smtClean="0"/>
              <a:t>         </a:t>
            </a:r>
            <a:r>
              <a:rPr lang="ru-RU" altLang="ru-RU" sz="3600" b="1" i="1" smtClean="0"/>
              <a:t>НОРМЫ ПРАВИЛЬНОЙ РЕЧИ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45 Понятие нормы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Нормы речи – общепринятые, закрепленные в словарях и справочниках правила употребления языковых средств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(звуков, слов, знаков)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46 Норма и вариант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2124075" y="7316788"/>
            <a:ext cx="1476375" cy="11588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2800" smtClean="0"/>
          </a:p>
        </p:txBody>
      </p:sp>
      <p:graphicFrame>
        <p:nvGraphicFramePr>
          <p:cNvPr id="118858" name="Group 74"/>
          <p:cNvGraphicFramePr>
            <a:graphicFrameLocks noGrp="1"/>
          </p:cNvGraphicFramePr>
          <p:nvPr>
            <p:ph sz="half" idx="2"/>
          </p:nvPr>
        </p:nvGraphicFramePr>
        <p:xfrm>
          <a:off x="179388" y="1196975"/>
          <a:ext cx="8713787" cy="4687888"/>
        </p:xfrm>
        <a:graphic>
          <a:graphicData uri="http://schemas.openxmlformats.org/drawingml/2006/table">
            <a:tbl>
              <a:tblPr/>
              <a:tblGrid>
                <a:gridCol w="1944687"/>
                <a:gridCol w="2447925"/>
                <a:gridCol w="1944688"/>
                <a:gridCol w="2376487"/>
              </a:tblGrid>
              <a:tr h="12238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нормы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НОРМА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ВАРИАНТ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Нарушение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Орфогр.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ОрОшение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АрАшение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Орфоэп.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(ударен.)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 в О р о 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ОсуждЁнный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 в о р О г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осУжденный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Орфоэп. (произн.)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булоЧНая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булоШНая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Морфол.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снегу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снеге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47 Виды норм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Грамматические: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	орфографические 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	морфологические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	синтаксические</a:t>
            </a:r>
          </a:p>
          <a:p>
            <a:pPr eaLnBrk="1" hangingPunct="1"/>
            <a:r>
              <a:rPr lang="ru-RU" altLang="ru-RU" smtClean="0"/>
              <a:t>Лексические</a:t>
            </a:r>
          </a:p>
          <a:p>
            <a:pPr eaLnBrk="1" hangingPunct="1"/>
            <a:r>
              <a:rPr lang="ru-RU" altLang="ru-RU" smtClean="0"/>
              <a:t>Орфоэпические</a:t>
            </a:r>
          </a:p>
          <a:p>
            <a:pPr eaLnBrk="1" hangingPunct="1"/>
            <a:r>
              <a:rPr lang="ru-RU" altLang="ru-RU" smtClean="0"/>
              <a:t>Стилистические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4 Определение языка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FF0066"/>
                </a:solidFill>
              </a:rPr>
              <a:t>«Язык – система звуковых, словарных и грамматических средств, объективирующая работу мышления и являющаяся орудием общения, обмена мыслями и взаимного понимания людей в обществе»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			С.И.Ожегов. Словарь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			русского языка. М.,1988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48 Морфологические нормы</a:t>
            </a:r>
          </a:p>
        </p:txBody>
      </p:sp>
      <p:sp>
        <p:nvSpPr>
          <p:cNvPr id="5427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229600" cy="4495800"/>
          </a:xfrm>
        </p:spPr>
        <p:txBody>
          <a:bodyPr/>
          <a:lstStyle/>
          <a:p>
            <a:pPr eaLnBrk="1" hangingPunct="1"/>
            <a:r>
              <a:rPr lang="ru-RU" altLang="ru-RU" smtClean="0"/>
              <a:t>Морфология изучает правила изменения слов, а именно: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состав слова,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изменение по падежам (склонение),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изменение по лицам и числам (спряжение),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правила употребления слов</a:t>
            </a:r>
          </a:p>
        </p:txBody>
      </p:sp>
      <p:sp>
        <p:nvSpPr>
          <p:cNvPr id="54276" name="Rectangle 8"/>
          <p:cNvSpPr>
            <a:spLocks noChangeArrowheads="1"/>
          </p:cNvSpPr>
          <p:nvPr/>
        </p:nvSpPr>
        <p:spPr bwMode="auto">
          <a:xfrm>
            <a:off x="1042988" y="3941763"/>
            <a:ext cx="68754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/>
              <a:t>Морфология изучает правила изменения слов</a:t>
            </a:r>
          </a:p>
          <a:p>
            <a:pPr algn="ctr" eaLnBrk="1" hangingPunct="1"/>
            <a:endParaRPr lang="en-US" alt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49 Несклоняемые существительные: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Иноязычные, оканчивающиеся на гласный</a:t>
            </a:r>
          </a:p>
          <a:p>
            <a:pPr eaLnBrk="1" hangingPunct="1">
              <a:buFontTx/>
              <a:buNone/>
            </a:pPr>
            <a:r>
              <a:rPr lang="ru-RU" altLang="ru-RU" i="1" smtClean="0"/>
              <a:t>	меню, метро</a:t>
            </a:r>
          </a:p>
          <a:p>
            <a:pPr eaLnBrk="1" hangingPunct="1"/>
            <a:r>
              <a:rPr lang="ru-RU" altLang="ru-RU" smtClean="0"/>
              <a:t>Иноязычные названия женского пола</a:t>
            </a:r>
          </a:p>
          <a:p>
            <a:pPr eaLnBrk="1" hangingPunct="1">
              <a:buFontTx/>
              <a:buNone/>
            </a:pPr>
            <a:r>
              <a:rPr lang="ru-RU" altLang="ru-RU" i="1" smtClean="0"/>
              <a:t>	леди, фрау, мисс</a:t>
            </a:r>
          </a:p>
          <a:p>
            <a:pPr eaLnBrk="1" hangingPunct="1"/>
            <a:r>
              <a:rPr lang="ru-RU" altLang="ru-RU" smtClean="0"/>
              <a:t>Сложносокращенные слова</a:t>
            </a:r>
          </a:p>
          <a:p>
            <a:pPr eaLnBrk="1" hangingPunct="1">
              <a:buFontTx/>
              <a:buNone/>
            </a:pPr>
            <a:r>
              <a:rPr lang="ru-RU" altLang="ru-RU" i="1" smtClean="0"/>
              <a:t>	РФ, замдиректора, замдекана, завскладом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50 Читали «Доктора Живаго»?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b="1" smtClean="0"/>
              <a:t> Русские и иноязычные фамилии, оканчивающиеся на согласный: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smtClean="0"/>
              <a:t>- склоняются, если относятся к мужчинам (студенту Шевчуку)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smtClean="0"/>
              <a:t>- не склоняются, если относятся к женщинам (студентке Шевчук)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smtClean="0"/>
              <a:t>- не склоняются фамилии на –аго, яго, ых, их, ово: Живаго, Белых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smtClean="0"/>
              <a:t>- не склоняются фамилии, оканчивающиеся на гласный: проза Данте, романы Золя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smtClean="0"/>
              <a:t>- не склоняются украинские фамилии: стихи Шевченко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51 Какого рода ЖАЛЮЗИ?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Несклоняемые существительные 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</a:t>
            </a:r>
            <a:r>
              <a:rPr lang="ru-RU" altLang="ru-RU" b="1" smtClean="0"/>
              <a:t>(шасси, бра, жалюзи, джерси и др.)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относятся </a:t>
            </a:r>
            <a:r>
              <a:rPr lang="ru-RU" altLang="ru-RU" b="1" smtClean="0"/>
              <a:t>к среднему роду</a:t>
            </a:r>
            <a:r>
              <a:rPr lang="ru-RU" altLang="ru-RU" smtClean="0"/>
              <a:t>, кроме:</a:t>
            </a:r>
          </a:p>
          <a:p>
            <a:pPr eaLnBrk="1" hangingPunct="1"/>
            <a:r>
              <a:rPr lang="ru-RU" altLang="ru-RU" b="1" smtClean="0"/>
              <a:t>кофе – </a:t>
            </a:r>
            <a:r>
              <a:rPr lang="ru-RU" altLang="ru-RU" smtClean="0"/>
              <a:t>м.р.</a:t>
            </a:r>
          </a:p>
          <a:p>
            <a:pPr eaLnBrk="1" hangingPunct="1"/>
            <a:r>
              <a:rPr lang="ru-RU" altLang="ru-RU" smtClean="0"/>
              <a:t>названий животных (кенгуру, какаду) – м.р.</a:t>
            </a:r>
          </a:p>
          <a:p>
            <a:pPr eaLnBrk="1" hangingPunct="1"/>
            <a:r>
              <a:rPr lang="ru-RU" altLang="ru-RU" smtClean="0"/>
              <a:t>традиционно мужских профессий (атташе, рефери) – м.р.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52 А КАРАЧИ?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ru-RU" altLang="ru-RU" smtClean="0"/>
              <a:t>Несклоняемые географические наименования</a:t>
            </a:r>
          </a:p>
          <a:p>
            <a:pPr marL="533400" indent="-533400" eaLnBrk="1" hangingPunct="1">
              <a:buFontTx/>
              <a:buNone/>
            </a:pPr>
            <a:r>
              <a:rPr lang="ru-RU" altLang="ru-RU" smtClean="0"/>
              <a:t>	Миссури (река) – грязная</a:t>
            </a:r>
          </a:p>
          <a:p>
            <a:pPr marL="533400" indent="-533400" eaLnBrk="1" hangingPunct="1">
              <a:buFontTx/>
              <a:buNone/>
            </a:pPr>
            <a:r>
              <a:rPr lang="ru-RU" altLang="ru-RU" smtClean="0"/>
              <a:t>	Онтарио (озеро) – глубокое</a:t>
            </a:r>
          </a:p>
          <a:p>
            <a:pPr marL="533400" indent="-533400" eaLnBrk="1" hangingPunct="1">
              <a:buFontTx/>
              <a:buNone/>
            </a:pPr>
            <a:r>
              <a:rPr lang="ru-RU" altLang="ru-RU" smtClean="0"/>
              <a:t>	Уэмбли (стадион) - знаменитый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53 ОАО «Монолит» открыл…?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2400" b="1" smtClean="0"/>
          </a:p>
          <a:p>
            <a:pPr eaLnBrk="1" hangingPunct="1">
              <a:lnSpc>
                <a:spcPct val="90000"/>
              </a:lnSpc>
            </a:pPr>
            <a:r>
              <a:rPr lang="en-US" altLang="ru-RU" sz="2400" b="1" smtClean="0"/>
              <a:t>Сложносокращенные слова (</a:t>
            </a:r>
            <a:r>
              <a:rPr lang="en-US" altLang="ru-RU" sz="2800" b="1" smtClean="0"/>
              <a:t>аббревиатуры</a:t>
            </a:r>
            <a:r>
              <a:rPr lang="en-US" altLang="ru-RU" sz="2400" b="1" smtClean="0"/>
              <a:t>) имеют род главного слова</a:t>
            </a:r>
            <a:endParaRPr lang="ru-RU" altLang="ru-RU" sz="2400" b="1" smtClean="0"/>
          </a:p>
          <a:p>
            <a:pPr eaLnBrk="1" hangingPunct="1">
              <a:lnSpc>
                <a:spcPct val="90000"/>
              </a:lnSpc>
            </a:pPr>
            <a:r>
              <a:rPr lang="en-US" altLang="ru-RU" sz="2400" b="1" smtClean="0"/>
              <a:t>СНГ –</a:t>
            </a:r>
            <a:r>
              <a:rPr lang="ru-RU" altLang="ru-RU" sz="2400" b="1" smtClean="0"/>
              <a:t> образовалось</a:t>
            </a:r>
            <a:endParaRPr lang="en-US" altLang="ru-RU" sz="2400" b="1" smtClean="0"/>
          </a:p>
          <a:p>
            <a:pPr eaLnBrk="1" hangingPunct="1">
              <a:lnSpc>
                <a:spcPct val="90000"/>
              </a:lnSpc>
            </a:pPr>
            <a:r>
              <a:rPr lang="en-US" altLang="ru-RU" sz="2400" b="1" smtClean="0"/>
              <a:t>ИТАР –</a:t>
            </a:r>
            <a:r>
              <a:rPr lang="ru-RU" altLang="ru-RU" sz="2400" b="1" smtClean="0"/>
              <a:t> сообщило</a:t>
            </a:r>
            <a:endParaRPr lang="en-US" altLang="ru-RU" sz="2400" b="1" smtClean="0"/>
          </a:p>
          <a:p>
            <a:pPr eaLnBrk="1" hangingPunct="1">
              <a:lnSpc>
                <a:spcPct val="90000"/>
              </a:lnSpc>
            </a:pPr>
            <a:r>
              <a:rPr lang="en-US" altLang="ru-RU" sz="2400" b="1" smtClean="0"/>
              <a:t>ЖЭК – </a:t>
            </a:r>
            <a:r>
              <a:rPr lang="ru-RU" altLang="ru-RU" sz="2400" b="1" smtClean="0"/>
              <a:t>отремонтировал (утрачена связь с гл. сл.)</a:t>
            </a:r>
            <a:endParaRPr lang="en-US" altLang="ru-RU" sz="2400" b="1" smtClean="0"/>
          </a:p>
          <a:p>
            <a:pPr eaLnBrk="1" hangingPunct="1">
              <a:lnSpc>
                <a:spcPct val="90000"/>
              </a:lnSpc>
            </a:pPr>
            <a:r>
              <a:rPr lang="en-US" altLang="ru-RU" sz="2400" b="1" smtClean="0"/>
              <a:t>ДЕЗ – </a:t>
            </a:r>
            <a:r>
              <a:rPr lang="ru-RU" altLang="ru-RU" sz="2400" b="1" smtClean="0"/>
              <a:t>приняла (вариант – принял)</a:t>
            </a:r>
            <a:endParaRPr lang="en-US" altLang="ru-RU" sz="2400" b="1" smtClean="0"/>
          </a:p>
          <a:p>
            <a:pPr eaLnBrk="1" hangingPunct="1">
              <a:lnSpc>
                <a:spcPct val="90000"/>
              </a:lnSpc>
            </a:pPr>
            <a:r>
              <a:rPr lang="en-US" altLang="ru-RU" sz="2400" b="1" smtClean="0"/>
              <a:t>РОНО – </a:t>
            </a:r>
            <a:r>
              <a:rPr lang="ru-RU" altLang="ru-RU" sz="2400" b="1" smtClean="0"/>
              <a:t>решил (вариант – решило)</a:t>
            </a:r>
            <a:endParaRPr lang="en-US" altLang="ru-RU" sz="2400" b="1" smtClean="0"/>
          </a:p>
          <a:p>
            <a:pPr eaLnBrk="1" hangingPunct="1">
              <a:lnSpc>
                <a:spcPct val="90000"/>
              </a:lnSpc>
            </a:pPr>
            <a:r>
              <a:rPr lang="en-US" altLang="ru-RU" sz="2400" b="1" smtClean="0"/>
              <a:t>ЮАР – </a:t>
            </a:r>
            <a:r>
              <a:rPr lang="ru-RU" altLang="ru-RU" sz="2400" b="1" smtClean="0"/>
              <a:t>создана</a:t>
            </a:r>
            <a:endParaRPr lang="en-US" altLang="ru-RU" sz="2400" b="1" smtClean="0"/>
          </a:p>
          <a:p>
            <a:pPr eaLnBrk="1" hangingPunct="1">
              <a:lnSpc>
                <a:spcPct val="90000"/>
              </a:lnSpc>
            </a:pPr>
            <a:r>
              <a:rPr lang="en-US" altLang="ru-RU" sz="2400" b="1" smtClean="0"/>
              <a:t>ГУЮНО – </a:t>
            </a:r>
            <a:r>
              <a:rPr lang="ru-RU" altLang="ru-RU" sz="2400" b="1" smtClean="0"/>
              <a:t>открыто</a:t>
            </a:r>
            <a:endParaRPr lang="en-US" altLang="ru-RU" sz="2400" b="1" smtClean="0"/>
          </a:p>
          <a:p>
            <a:pPr eaLnBrk="1" hangingPunct="1">
              <a:lnSpc>
                <a:spcPct val="90000"/>
              </a:lnSpc>
            </a:pPr>
            <a:r>
              <a:rPr lang="en-US" altLang="ru-RU" sz="2400" b="1" smtClean="0"/>
              <a:t>ВГИПА –</a:t>
            </a:r>
            <a:r>
              <a:rPr lang="ru-RU" altLang="ru-RU" sz="2400" b="1" smtClean="0"/>
              <a:t> провела</a:t>
            </a:r>
            <a:endParaRPr lang="en-US" altLang="ru-RU" sz="2400" b="1" smtClean="0"/>
          </a:p>
          <a:p>
            <a:pPr eaLnBrk="1" hangingPunct="1">
              <a:lnSpc>
                <a:spcPct val="90000"/>
              </a:lnSpc>
            </a:pP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54 Рюмочку коньяк…(а/у)?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ru-RU" altLang="ru-RU" smtClean="0"/>
              <a:t>Родительный падеж единственного числа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ru-RU" altLang="ru-RU" smtClean="0"/>
              <a:t>Центнер сахара - мешок сахара\у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ru-RU" altLang="ru-RU" smtClean="0"/>
              <a:t>Мало снега \ у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ru-RU" altLang="ru-RU" smtClean="0"/>
              <a:t>Много шума \ у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ru-RU" altLang="ru-RU" smtClean="0"/>
              <a:t>Цистерна спирта – пузырек спирта \ у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ru-RU" altLang="ru-RU" smtClean="0"/>
              <a:t>Две тонны чая – чашка чая\ю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ru-RU" altLang="ru-RU" smtClean="0"/>
              <a:t>Три рулона ситца – лоскут ситца \ 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55 В годе или в году?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ru-RU" altLang="ru-RU" smtClean="0"/>
              <a:t>Предложный падеж</a:t>
            </a:r>
          </a:p>
          <a:p>
            <a:pPr marL="533400" indent="-533400" eaLnBrk="1" hangingPunct="1">
              <a:buFontTx/>
              <a:buNone/>
            </a:pPr>
            <a:r>
              <a:rPr lang="ru-RU" altLang="ru-RU" smtClean="0"/>
              <a:t>	в отпуске – в отпуску</a:t>
            </a:r>
          </a:p>
          <a:p>
            <a:pPr marL="533400" indent="-533400" eaLnBrk="1" hangingPunct="1">
              <a:buFontTx/>
              <a:buNone/>
            </a:pPr>
            <a:r>
              <a:rPr lang="ru-RU" altLang="ru-RU" smtClean="0"/>
              <a:t>	на холоде – на холоду</a:t>
            </a:r>
          </a:p>
          <a:p>
            <a:pPr marL="533400" indent="-533400" eaLnBrk="1" hangingPunct="1">
              <a:buFontTx/>
              <a:buNone/>
            </a:pPr>
            <a:r>
              <a:rPr lang="ru-RU" altLang="ru-RU" smtClean="0"/>
              <a:t>	в цехе – в цеху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56 Бухгалтеры или бухгалтера?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Именительный падеж множественного числа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директор –                                        токарь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трактор –                                                   слесарь -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инспектор –                                       цвет -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лагерь –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инженер –                                                  шофер –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профессор –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b="1" smtClean="0"/>
              <a:t>Окончание  -а(-я)   свойственно бытовой и профессиональной речи                           </a:t>
            </a:r>
            <a:r>
              <a:rPr lang="ru-RU" altLang="ru-RU" sz="2800" smtClean="0"/>
              <a:t>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57 Нет чулок , НО носков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b="1" smtClean="0"/>
              <a:t>Нет</a:t>
            </a:r>
            <a:r>
              <a:rPr lang="ru-RU" altLang="ru-RU" smtClean="0"/>
              <a:t> турок, грузин      </a:t>
            </a:r>
            <a:r>
              <a:rPr lang="ru-RU" altLang="ru-RU" b="1" smtClean="0"/>
              <a:t>Но нет</a:t>
            </a:r>
            <a:r>
              <a:rPr lang="ru-RU" altLang="ru-RU" smtClean="0"/>
              <a:t>  арабОВ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	    солдат, гусар                  	 капитанОВ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	    ватт, ампер                      граммОВ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        яблок                        помидорОВ,        					апельсинОВ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	   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5. Словарное определение языка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>
                <a:solidFill>
                  <a:srgbClr val="FF0066"/>
                </a:solidFill>
              </a:rPr>
              <a:t>«Язык – это социально-обработанная, исторически изменчивая знаковая система, служащая основным средством общения и представленная разными формами существования, каждая из которых имеет по крайней мере одну из двух форм реализации – устную или письменную»</a:t>
            </a:r>
          </a:p>
          <a:p>
            <a:pPr lvl="3" eaLnBrk="1" hangingPunct="1">
              <a:lnSpc>
                <a:spcPct val="90000"/>
              </a:lnSpc>
            </a:pPr>
            <a:r>
              <a:rPr lang="ru-RU" altLang="ru-RU" smtClean="0"/>
              <a:t>Н.В.Васильева. Краткий словарь лингвистических терминов. М., 1995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58 Оля – кривляка, а Олег - 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Существительные общего рода склоняются по типу сущ-ых женского рода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Макс – стиляга, Андрей – лакомка,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Толик – зануда, Петр - ханжа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59 Живой ли покойник?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Одушевленные: существительные муж., жен.р., обозначающие живые существа: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людей, животных, мифических персонажей (дьявол, домовой) и ср.р. (дитя, животное…)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СРАВНИТЕ: неодуш.                одушевл.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Р. программ палисадников кукол покойников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В.программы палисадники кукол покойников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   60 Морфология прилагательных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Книжная норма		разговорная</a:t>
            </a:r>
          </a:p>
          <a:p>
            <a:pPr eaLnBrk="1" hangingPunct="1">
              <a:buFontTx/>
              <a:buNone/>
            </a:pPr>
            <a:endParaRPr lang="ru-RU" altLang="ru-RU" sz="2800" b="1" smtClean="0"/>
          </a:p>
          <a:p>
            <a:pPr eaLnBrk="1" hangingPunct="1">
              <a:buFontTx/>
              <a:buNone/>
            </a:pPr>
            <a:r>
              <a:rPr lang="ru-RU" altLang="ru-RU" sz="2800" smtClean="0"/>
              <a:t>Безнравствен		безнравственен</a:t>
            </a:r>
          </a:p>
          <a:p>
            <a:pPr eaLnBrk="1" hangingPunct="1">
              <a:buFontTx/>
              <a:buNone/>
            </a:pPr>
            <a:r>
              <a:rPr lang="ru-RU" altLang="ru-RU" sz="2800" smtClean="0"/>
              <a:t>Естествен			естественен</a:t>
            </a:r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r>
              <a:rPr lang="ru-RU" altLang="ru-RU" sz="2800" smtClean="0"/>
              <a:t>Активнее			активней</a:t>
            </a:r>
          </a:p>
          <a:p>
            <a:pPr eaLnBrk="1" hangingPunct="1">
              <a:buFontTx/>
              <a:buNone/>
            </a:pPr>
            <a:r>
              <a:rPr lang="ru-RU" altLang="ru-RU" sz="2800" smtClean="0"/>
              <a:t>Красивее			красивей</a:t>
            </a:r>
          </a:p>
          <a:p>
            <a:pPr eaLnBrk="1" hangingPunct="1"/>
            <a:r>
              <a:rPr lang="ru-RU" altLang="ru-RU" sz="2800" smtClean="0"/>
              <a:t>НЕЛЬЗЯ: более активнее, самая красивейшая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61 Морфология числительных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Собирательные числительные сочетаются с: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Сущ. муж. р.: </a:t>
            </a:r>
            <a:r>
              <a:rPr lang="ru-RU" altLang="ru-RU" sz="2800" i="1" smtClean="0"/>
              <a:t>двое студентов, трое преподавателей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Названиями детенышей:</a:t>
            </a:r>
            <a:r>
              <a:rPr lang="ru-RU" altLang="ru-RU" sz="2800" i="1" smtClean="0"/>
              <a:t> четверо медвежат</a:t>
            </a:r>
            <a:r>
              <a:rPr lang="ru-RU" altLang="ru-RU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Сущ. только мн.ч.: </a:t>
            </a:r>
            <a:r>
              <a:rPr lang="ru-RU" altLang="ru-RU" sz="2800" i="1" smtClean="0"/>
              <a:t>пятеро ножниц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Сущ., обозначающими парные предметы:</a:t>
            </a:r>
            <a:r>
              <a:rPr lang="ru-RU" altLang="ru-RU" sz="2800" i="1" smtClean="0"/>
              <a:t> двое носков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Сущ. общего рода: </a:t>
            </a:r>
            <a:r>
              <a:rPr lang="ru-RU" altLang="ru-RU" sz="2800" i="1" smtClean="0"/>
              <a:t>шестеро судей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Личными местоимениями: </a:t>
            </a:r>
            <a:r>
              <a:rPr lang="ru-RU" altLang="ru-RU" sz="2800" i="1" smtClean="0"/>
              <a:t>их было семеро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62 Склонение числительных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 составных количественных числ-ых склоняются все компоненты</a:t>
            </a:r>
          </a:p>
          <a:p>
            <a:pPr eaLnBrk="1" hangingPunct="1">
              <a:buFontTx/>
              <a:buNone/>
            </a:pPr>
            <a:r>
              <a:rPr lang="ru-RU" altLang="ru-RU" i="1" smtClean="0"/>
              <a:t>	Одной тысячей (тысячью) девятьюстами семьюдесятью (восьмьюдесятью) восемью</a:t>
            </a:r>
          </a:p>
          <a:p>
            <a:pPr eaLnBrk="1" hangingPunct="1"/>
            <a:r>
              <a:rPr lang="ru-RU" altLang="ru-RU" i="1" smtClean="0"/>
              <a:t>Оба (обо-их)        Обе (обе-их)</a:t>
            </a:r>
          </a:p>
          <a:p>
            <a:pPr eaLnBrk="1" hangingPunct="1"/>
            <a:r>
              <a:rPr lang="ru-RU" altLang="ru-RU" i="1" smtClean="0"/>
              <a:t>К Первому сентябр</a:t>
            </a:r>
            <a:r>
              <a:rPr lang="ru-RU" altLang="ru-RU" b="1" i="1" smtClean="0"/>
              <a:t>Я, </a:t>
            </a:r>
            <a:r>
              <a:rPr lang="ru-RU" altLang="ru-RU" i="1" smtClean="0"/>
              <a:t>к Девятому ма</a:t>
            </a:r>
            <a:r>
              <a:rPr lang="ru-RU" altLang="ru-RU" b="1" i="1" smtClean="0"/>
              <a:t>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63 Морфология местоимений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Местоимение «Вы» и «Ваш» пишутся с большой буквы, если употребляются как форма вежливого обращения к одному лицу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</a:t>
            </a:r>
            <a:r>
              <a:rPr lang="ru-RU" altLang="ru-RU" b="1" i="1" smtClean="0"/>
              <a:t>Почему Вы думаете, что Ваше выступление нам интересно?</a:t>
            </a:r>
          </a:p>
          <a:p>
            <a:pPr eaLnBrk="1" hangingPunct="1"/>
            <a:r>
              <a:rPr lang="ru-RU" altLang="ru-RU" smtClean="0"/>
              <a:t>С маленькой буквы – если обозначает несколько (много) лиц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64 Чье пальто?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Мать попросила дочь почистить </a:t>
            </a:r>
            <a:r>
              <a:rPr lang="ru-RU" altLang="ru-RU" b="1" i="1" smtClean="0"/>
              <a:t>свое</a:t>
            </a:r>
            <a:r>
              <a:rPr lang="ru-RU" altLang="ru-RU" smtClean="0"/>
              <a:t> пальто</a:t>
            </a:r>
          </a:p>
          <a:p>
            <a:pPr eaLnBrk="1" hangingPunct="1"/>
            <a:r>
              <a:rPr lang="ru-RU" altLang="ru-RU" smtClean="0"/>
              <a:t>Нехватка запчастей? Это отговорка лодырей. </a:t>
            </a:r>
            <a:r>
              <a:rPr lang="ru-RU" altLang="ru-RU" b="1" i="1" smtClean="0"/>
              <a:t>Их</a:t>
            </a:r>
            <a:r>
              <a:rPr lang="ru-RU" altLang="ru-RU" smtClean="0"/>
              <a:t> скоро подвезут.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65 Морфология глаголов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484313"/>
            <a:ext cx="7693025" cy="3724275"/>
          </a:xfrm>
        </p:spPr>
        <p:txBody>
          <a:bodyPr/>
          <a:lstStyle/>
          <a:p>
            <a:pPr eaLnBrk="1" hangingPunct="1"/>
            <a:r>
              <a:rPr lang="ru-RU" altLang="ru-RU" smtClean="0"/>
              <a:t>Чередование </a:t>
            </a:r>
            <a:r>
              <a:rPr lang="ru-RU" altLang="ru-RU" b="1" smtClean="0"/>
              <a:t>О – А </a:t>
            </a:r>
            <a:r>
              <a:rPr lang="ru-RU" altLang="ru-RU" smtClean="0"/>
              <a:t>в основе: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обусловить –      обуслОвливать, 					обуслАвливать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Узаконить -	узакОнивать,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			узакАнивать,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Сосредоточить – сосредотОчивать,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			 сосредотАчивать</a:t>
            </a:r>
          </a:p>
          <a:p>
            <a:pPr eaLnBrk="1" hangingPunct="1">
              <a:buFontTx/>
              <a:buNone/>
            </a:pPr>
            <a:endParaRPr lang="ru-RU" alt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66 «Всех победЮ!»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 У некоторых глаголов нет формы 1 лица ед. будущего времени</a:t>
            </a:r>
          </a:p>
          <a:p>
            <a:pPr eaLnBrk="1" hangingPunct="1">
              <a:buFontTx/>
              <a:buNone/>
            </a:pPr>
            <a:r>
              <a:rPr lang="ru-RU" altLang="ru-RU" b="1" i="1" smtClean="0"/>
              <a:t>Победить          Убедить</a:t>
            </a:r>
          </a:p>
          <a:p>
            <a:pPr eaLnBrk="1" hangingPunct="1">
              <a:buFontTx/>
              <a:buNone/>
            </a:pPr>
            <a:r>
              <a:rPr lang="ru-RU" altLang="ru-RU" b="1" i="1" smtClean="0"/>
              <a:t>Утвердить         Очутиться</a:t>
            </a:r>
          </a:p>
          <a:p>
            <a:pPr eaLnBrk="1" hangingPunct="1"/>
            <a:r>
              <a:rPr lang="ru-RU" altLang="ru-RU" smtClean="0"/>
              <a:t>НЕЖЕЛАТЕЛЬНО образовывать эту форму от глаголов</a:t>
            </a:r>
          </a:p>
          <a:p>
            <a:pPr eaLnBrk="1" hangingPunct="1">
              <a:buFontTx/>
              <a:buNone/>
            </a:pPr>
            <a:r>
              <a:rPr lang="ru-RU" altLang="ru-RU" b="1" i="1" smtClean="0"/>
              <a:t>	дудеть     галдеть     гудеть</a:t>
            </a:r>
          </a:p>
          <a:p>
            <a:pPr eaLnBrk="1" hangingPunct="1"/>
            <a:endParaRPr lang="ru-RU" altLang="ru-RU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67 Морфология причастий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Мы купили моющиеся</a:t>
            </a:r>
            <a:r>
              <a:rPr lang="ru-RU" altLang="ru-RU" b="1" smtClean="0"/>
              <a:t> </a:t>
            </a:r>
            <a:r>
              <a:rPr lang="ru-RU" altLang="ru-RU" smtClean="0"/>
              <a:t>обои</a:t>
            </a:r>
          </a:p>
          <a:p>
            <a:pPr eaLnBrk="1" hangingPunct="1"/>
            <a:r>
              <a:rPr lang="ru-RU" altLang="ru-RU" smtClean="0"/>
              <a:t>Это самоклеющееся</a:t>
            </a:r>
            <a:r>
              <a:rPr lang="ru-RU" altLang="ru-RU" b="1" smtClean="0"/>
              <a:t> </a:t>
            </a:r>
            <a:r>
              <a:rPr lang="ru-RU" altLang="ru-RU" smtClean="0"/>
              <a:t>покрытие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6.Происхождение языка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			Основные теории:</a:t>
            </a:r>
          </a:p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>
              <a:buFontTx/>
              <a:buNone/>
            </a:pPr>
            <a:r>
              <a:rPr lang="ru-RU" altLang="ru-RU" smtClean="0"/>
              <a:t>божественная             трудовая, или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				социальная, или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				деятельностная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68 Орфоэпические нормы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ОКАНЬЕ – произнесение О на месте безударного О   «дОрога»</a:t>
            </a:r>
          </a:p>
          <a:p>
            <a:pPr eaLnBrk="1" hangingPunct="1"/>
            <a:r>
              <a:rPr lang="ru-RU" altLang="ru-RU" smtClean="0"/>
              <a:t>АКАНЬЕ – произнесение А на месте безударного О   «дАрога»</a:t>
            </a:r>
          </a:p>
          <a:p>
            <a:pPr eaLnBrk="1" hangingPunct="1"/>
            <a:r>
              <a:rPr lang="ru-RU" altLang="ru-RU" smtClean="0"/>
              <a:t>ЦОКАНЬЕ – произнесение Ц на месте Ч «ноЦка, пеЦка, доЦка»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Различать О и А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Произносим на месте О: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О – кОттедж, Оазис, дОсье, ветО, хаОс, Ш</a:t>
            </a:r>
            <a:r>
              <a:rPr lang="ru-RU" altLang="ru-RU" b="1" smtClean="0"/>
              <a:t>о</a:t>
            </a:r>
            <a:r>
              <a:rPr lang="ru-RU" altLang="ru-RU" smtClean="0"/>
              <a:t>пен, З</a:t>
            </a:r>
            <a:r>
              <a:rPr lang="ru-RU" altLang="ru-RU" b="1" smtClean="0"/>
              <a:t>о</a:t>
            </a:r>
            <a:r>
              <a:rPr lang="ru-RU" altLang="ru-RU" smtClean="0"/>
              <a:t>ля, БоккаччО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А – поэт, рояль, концерт, романс </a:t>
            </a:r>
            <a:endParaRPr lang="ru-RU" altLang="ru-RU" b="1" smtClean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Произносим правильно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Буква Я</a:t>
            </a:r>
          </a:p>
          <a:p>
            <a:pPr eaLnBrk="1" hangingPunct="1">
              <a:buFontTx/>
              <a:buNone/>
            </a:pPr>
            <a:r>
              <a:rPr lang="ru-RU" altLang="ru-RU" sz="4000" smtClean="0"/>
              <a:t> Я – пЯтка, Яблоко</a:t>
            </a:r>
          </a:p>
          <a:p>
            <a:pPr eaLnBrk="1" hangingPunct="1">
              <a:buFontTx/>
              <a:buNone/>
            </a:pPr>
            <a:r>
              <a:rPr lang="ru-RU" altLang="ru-RU" sz="4000" smtClean="0"/>
              <a:t> И(е) – яичница, пятак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Сочетание ЧН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Сочетание ЧН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  как «ШН»: скучно, конечно, скворечник, пустячный, нарочно, яичница, Ильинична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Как «ЧН» - в остальных случаях (булочная, прачечная, сливочное, молочный)</a:t>
            </a:r>
          </a:p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Различать Е – Э - Ё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Только Е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АфЕра, манЕвр, гренадЕр, ОдЕсса, шлЕм, крЕм, хребЕт, кофЕ, рЕльс, патЕнт, бЕнефис, кларнЕт, тЕнор, тЕрмин, шинЕль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Только 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Адекватный, свитер, бизнесмен, анестезия, генетика, гротеск, детектив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Варианты: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Декан, претензия, террор, терапевт, трек,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69 Синтаксические нормы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Синтаксис – совокупность словосочетаний и предложений, а также правил их построения и сочетания.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b="1" i="1" smtClean="0"/>
              <a:t>«Бежал он их беседы шумной» (Пушкин)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b="1" i="1" smtClean="0"/>
              <a:t>«Мстиславу, сидящему на обеде, приде ему весть» </a:t>
            </a:r>
            <a:r>
              <a:rPr lang="ru-RU" altLang="ru-RU" i="1" smtClean="0"/>
              <a:t>(дательный самостоятельный)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Лаконичность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Лаконично говорили спартанцы. Послы с острова Самос однажды пришли к ним просить хлеба и сказали длинную красивую речь. «Речь ваша нам понравилась, но начало ее мы забыли, а конец не поняли, потому что забыли начало». В следующий раз послы пришли с мешком и фразой «Мешок есть – хлеба нет».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Синтаксическое богатство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Выражается в чередовании :</a:t>
            </a:r>
          </a:p>
          <a:p>
            <a:pPr eaLnBrk="1" hangingPunct="1"/>
            <a:r>
              <a:rPr lang="ru-RU" altLang="ru-RU" smtClean="0"/>
              <a:t> утвердительных и отрицательных суждений</a:t>
            </a:r>
          </a:p>
          <a:p>
            <a:pPr eaLnBrk="1" hangingPunct="1"/>
            <a:r>
              <a:rPr lang="ru-RU" altLang="ru-RU" smtClean="0"/>
              <a:t>вопросов и восклицаний</a:t>
            </a:r>
          </a:p>
          <a:p>
            <a:pPr eaLnBrk="1" hangingPunct="1"/>
            <a:r>
              <a:rPr lang="ru-RU" altLang="ru-RU" smtClean="0"/>
              <a:t>простых и сложных предложений</a:t>
            </a:r>
          </a:p>
          <a:p>
            <a:pPr eaLnBrk="1" hangingPunct="1"/>
            <a:r>
              <a:rPr lang="ru-RU" altLang="ru-RU" smtClean="0"/>
              <a:t>Определенно-личных и неопределенно-личных высказываний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Ошибки синтаксиса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Двусмысленность в предложении 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(амфиболия) из-за неудачного построения фразы</a:t>
            </a:r>
          </a:p>
          <a:p>
            <a:pPr eaLnBrk="1" hangingPunct="1">
              <a:buFontTx/>
              <a:buNone/>
            </a:pPr>
            <a:r>
              <a:rPr lang="ru-RU" altLang="ru-RU" b="1" i="1" smtClean="0"/>
              <a:t>Татьяна ехала в карете с приподнятым задом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Деепричастный оборот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НЕЛЬЗЯ: </a:t>
            </a:r>
            <a:r>
              <a:rPr lang="ru-RU" altLang="ru-RU" b="1" i="1" smtClean="0"/>
              <a:t>Подъезжая к городу, у меня слетела шляпа</a:t>
            </a:r>
          </a:p>
          <a:p>
            <a:pPr eaLnBrk="1" hangingPunct="1">
              <a:buFontTx/>
              <a:buNone/>
            </a:pPr>
            <a:r>
              <a:rPr lang="ru-RU" altLang="ru-RU" b="1" i="1" smtClean="0"/>
              <a:t> </a:t>
            </a:r>
            <a:r>
              <a:rPr lang="ru-RU" altLang="ru-RU" smtClean="0"/>
              <a:t>Деепричастный оборот должен относиться к тому же подлежащему, что и сказуемое</a:t>
            </a:r>
            <a:endParaRPr lang="ru-RU" altLang="ru-RU" b="1" i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7 Божественная теория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Суть теории: Бог создал язык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 Гермес -  в древнегреческой мифологии – посредник между людьми и богами, отсюда «герменевтика» - наука и искусство толкования текстов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 Противоречие в высказывании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/>
              <a:t>Король умер. Да здравствует король!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Контаминация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Ошибочное соединение частей нескольких фраз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</a:t>
            </a:r>
            <a:r>
              <a:rPr lang="ru-RU" altLang="ru-RU" b="1" i="1" smtClean="0"/>
              <a:t>Гроша выеденного не стоит</a:t>
            </a:r>
          </a:p>
          <a:p>
            <a:pPr eaLnBrk="1" hangingPunct="1"/>
            <a:r>
              <a:rPr lang="ru-RU" altLang="ru-RU" smtClean="0"/>
              <a:t>Намеренное соединение (с целью создания комизма):</a:t>
            </a:r>
          </a:p>
          <a:p>
            <a:pPr eaLnBrk="1" hangingPunct="1">
              <a:buFontTx/>
              <a:buNone/>
            </a:pPr>
            <a:r>
              <a:rPr lang="ru-RU" altLang="ru-RU" b="1" i="1" smtClean="0"/>
              <a:t> Баба с возу – и на нашей улице праздник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Трудные случаи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Ректор института часто выступал(а) перед студентами (разговорный стиль)</a:t>
            </a:r>
          </a:p>
          <a:p>
            <a:pPr eaLnBrk="1" hangingPunct="1"/>
            <a:r>
              <a:rPr lang="ru-RU" altLang="ru-RU" smtClean="0"/>
              <a:t>Наша секретарь, референт, судья (разговорный стиль)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Кресло-кровать продавал…сь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Сказуемое сочетается со словом, обозначающим более широкое понятие</a:t>
            </a:r>
          </a:p>
          <a:p>
            <a:pPr eaLnBrk="1" hangingPunct="1"/>
            <a:endParaRPr lang="ru-RU" altLang="ru-RU" smtClean="0"/>
          </a:p>
          <a:p>
            <a:pPr eaLnBrk="1" hangingPunct="1">
              <a:buFontTx/>
              <a:buNone/>
            </a:pPr>
            <a:r>
              <a:rPr lang="ru-RU" altLang="ru-RU" b="1" i="1" smtClean="0"/>
              <a:t>Роман-газета распространял…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/>
              <a:t> Некто заглянул(о) в кабинет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При вопросительных, отрицательных и неопределенных местоимениях сказуемое ставится в форму муж. рода ед.числа.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      22 футболиста 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участвовал… в тренировке</a:t>
            </a:r>
          </a:p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/>
            <a:r>
              <a:rPr lang="ru-RU" altLang="ru-RU" smtClean="0"/>
              <a:t>Несколько человек не работал…</a:t>
            </a:r>
          </a:p>
          <a:p>
            <a:pPr eaLnBrk="1" hangingPunct="1"/>
            <a:r>
              <a:rPr lang="ru-RU" altLang="ru-RU" smtClean="0"/>
              <a:t>Тренер со своим подопечным проводил… на стадионе целые дни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Не читайте письм…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 конкретными существительными – В.п.</a:t>
            </a:r>
          </a:p>
          <a:p>
            <a:pPr eaLnBrk="1" hangingPunct="1"/>
            <a:r>
              <a:rPr lang="ru-RU" altLang="ru-RU" smtClean="0"/>
              <a:t>С абстрактными существительными – Р.п.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    </a:t>
            </a:r>
            <a:r>
              <a:rPr lang="ru-RU" altLang="ru-RU" b="1" i="1" smtClean="0"/>
              <a:t>Не обращайте внимания, </a:t>
            </a:r>
          </a:p>
          <a:p>
            <a:pPr eaLnBrk="1" hangingPunct="1">
              <a:buFontTx/>
              <a:buNone/>
            </a:pPr>
            <a:r>
              <a:rPr lang="ru-RU" altLang="ru-RU" b="1" i="1" smtClean="0"/>
              <a:t>	не бойтесь угроз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Среди и между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Предлог </a:t>
            </a:r>
            <a:r>
              <a:rPr lang="ru-RU" altLang="ru-RU" b="1" i="1" smtClean="0"/>
              <a:t>среди</a:t>
            </a:r>
            <a:r>
              <a:rPr lang="ru-RU" altLang="ru-RU" smtClean="0"/>
              <a:t> </a:t>
            </a:r>
            <a:r>
              <a:rPr lang="ru-RU" altLang="ru-RU" b="1" i="1" smtClean="0"/>
              <a:t>(посреди) </a:t>
            </a:r>
            <a:r>
              <a:rPr lang="ru-RU" altLang="ru-RU" smtClean="0"/>
              <a:t>указывает на место в центре к.-либо пространства или среди аналогичных предметов и требует Р.п.</a:t>
            </a:r>
            <a:r>
              <a:rPr lang="ru-RU" altLang="ru-RU" b="1" smtClean="0"/>
              <a:t> </a:t>
            </a:r>
            <a:r>
              <a:rPr lang="ru-RU" altLang="ru-RU" b="1" i="1" smtClean="0"/>
              <a:t>(посреди поляны, среди друзей)</a:t>
            </a:r>
          </a:p>
          <a:p>
            <a:pPr eaLnBrk="1" hangingPunct="1"/>
            <a:r>
              <a:rPr lang="ru-RU" altLang="ru-RU" smtClean="0"/>
              <a:t>Предлог </a:t>
            </a:r>
            <a:r>
              <a:rPr lang="ru-RU" altLang="ru-RU" b="1" i="1" smtClean="0"/>
              <a:t>между  </a:t>
            </a:r>
            <a:r>
              <a:rPr lang="ru-RU" altLang="ru-RU" smtClean="0"/>
              <a:t>указывает положение предмета среди двух других и требует В.п.</a:t>
            </a:r>
          </a:p>
          <a:p>
            <a:pPr eaLnBrk="1" hangingPunct="1">
              <a:buFontTx/>
              <a:buNone/>
            </a:pPr>
            <a:r>
              <a:rPr lang="ru-RU" altLang="ru-RU" b="1" i="1" smtClean="0"/>
              <a:t>	(между палатками, между людьми)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Благодаря…   Из-за….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Предлог «благодаря» требует Д.п. и используется для обозначения причины, положительно влияющей на ч.-либо</a:t>
            </a:r>
          </a:p>
          <a:p>
            <a:pPr eaLnBrk="1" hangingPunct="1">
              <a:buFontTx/>
              <a:buNone/>
            </a:pPr>
            <a:r>
              <a:rPr lang="ru-RU" altLang="ru-RU" b="1" i="1" smtClean="0"/>
              <a:t>	(Благодаря помощи родителей я могу продолжать учебу)</a:t>
            </a:r>
          </a:p>
          <a:p>
            <a:pPr eaLnBrk="1" hangingPunct="1"/>
            <a:r>
              <a:rPr lang="ru-RU" altLang="ru-RU" smtClean="0"/>
              <a:t>Предлог «из-за» указывает на причину, отрицательно влияющей на ч.-либо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Книжные предлоги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Вследствие….</a:t>
            </a:r>
          </a:p>
          <a:p>
            <a:pPr eaLnBrk="1" hangingPunct="1"/>
            <a:r>
              <a:rPr lang="ru-RU" altLang="ru-RU" smtClean="0"/>
              <a:t>В результате…</a:t>
            </a:r>
          </a:p>
          <a:p>
            <a:pPr eaLnBrk="1" hangingPunct="1"/>
            <a:r>
              <a:rPr lang="ru-RU" altLang="ru-RU" smtClean="0"/>
              <a:t>В связи….</a:t>
            </a:r>
          </a:p>
          <a:p>
            <a:pPr eaLnBrk="1" hangingPunct="1"/>
            <a:r>
              <a:rPr lang="ru-RU" altLang="ru-RU" smtClean="0"/>
              <a:t>Под действием…</a:t>
            </a:r>
          </a:p>
          <a:p>
            <a:pPr eaLnBrk="1" hangingPunct="1"/>
            <a:r>
              <a:rPr lang="ru-RU" altLang="ru-RU" smtClean="0"/>
              <a:t>Под влиянием….</a:t>
            </a:r>
          </a:p>
          <a:p>
            <a:pPr eaLnBrk="1" hangingPunct="1"/>
            <a:r>
              <a:rPr lang="ru-RU" altLang="ru-RU" smtClean="0"/>
              <a:t>В целях…</a:t>
            </a:r>
          </a:p>
          <a:p>
            <a:pPr eaLnBrk="1" hangingPunct="1"/>
            <a:r>
              <a:rPr lang="ru-RU" altLang="ru-RU" smtClean="0"/>
              <a:t>С целью…</a:t>
            </a:r>
          </a:p>
          <a:p>
            <a:pPr eaLnBrk="1" hangingPunct="1">
              <a:buFontTx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8 Трудовая теория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Суть: язык – социальное явление, которое зарождается и развивается в совместной трудовой деятельности людей. Люди рождаются не со знанием языка, а только со способностью к овладению им. Лишенный человеческого общения ребенок остается неговорящим.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 случае </a:t>
            </a:r>
            <a:r>
              <a:rPr lang="ru-RU" sz="3200" smtClean="0"/>
              <a:t>или</a:t>
            </a:r>
            <a:r>
              <a:rPr lang="ru-RU" smtClean="0"/>
              <a:t> в зависимости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/>
              <a:t>В случае</a:t>
            </a:r>
            <a:r>
              <a:rPr lang="ru-RU" altLang="ru-RU" smtClean="0"/>
              <a:t> дорожного происшествия вызывайте ГАИ (при неожиданном действии)</a:t>
            </a:r>
          </a:p>
          <a:p>
            <a:pPr eaLnBrk="1" hangingPunct="1"/>
            <a:r>
              <a:rPr lang="ru-RU" altLang="ru-RU" b="1" i="1" smtClean="0"/>
              <a:t>В зависимости</a:t>
            </a:r>
            <a:r>
              <a:rPr lang="ru-RU" altLang="ru-RU" smtClean="0"/>
              <a:t> от погоды составим план мероприятий (при наличии обусловливающего фактора)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Про «про»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i="1" smtClean="0"/>
              <a:t> </a:t>
            </a:r>
            <a:r>
              <a:rPr lang="ru-RU" altLang="ru-RU" b="1" i="1" smtClean="0"/>
              <a:t>О</a:t>
            </a:r>
            <a:r>
              <a:rPr lang="ru-RU" altLang="ru-RU" smtClean="0"/>
              <a:t> роли (нейтральный стиль)</a:t>
            </a:r>
          </a:p>
          <a:p>
            <a:pPr eaLnBrk="1" hangingPunct="1"/>
            <a:r>
              <a:rPr lang="ru-RU" altLang="ru-RU" b="1" i="1" smtClean="0"/>
              <a:t>Относительно </a:t>
            </a:r>
            <a:r>
              <a:rPr lang="ru-RU" altLang="ru-RU" smtClean="0"/>
              <a:t>роли (книжный стиль)</a:t>
            </a:r>
          </a:p>
          <a:p>
            <a:pPr eaLnBrk="1" hangingPunct="1"/>
            <a:r>
              <a:rPr lang="ru-RU" altLang="ru-RU" b="1" i="1" smtClean="0"/>
              <a:t>Про </a:t>
            </a:r>
            <a:r>
              <a:rPr lang="ru-RU" altLang="ru-RU" smtClean="0"/>
              <a:t>роль (разговорный стиль)</a:t>
            </a:r>
            <a:endParaRPr lang="ru-RU" altLang="ru-RU" b="1" i="1" smtClean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Инверсия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Это изменение обычного порядка слов в предложениях для привлечения внимания </a:t>
            </a:r>
            <a:r>
              <a:rPr lang="ru-RU" altLang="ru-RU" b="1" i="1" smtClean="0"/>
              <a:t>Цветов цветенье, звезд движенье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Присоединение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/>
              <a:t>Перед Белым домом разбили палаточный городок шахтеры. И присоединившиеся к ним работники бюджетной сферы </a:t>
            </a:r>
            <a:r>
              <a:rPr lang="ru-RU" altLang="ru-RU" smtClean="0"/>
              <a:t>(выразительность и экономия речевых средств)</a:t>
            </a:r>
            <a:endParaRPr lang="ru-RU" altLang="ru-RU" b="1" i="1" smtClean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Лексические нормы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ru-RU" altLang="ru-RU" smtClean="0"/>
              <a:t>ЛЕКСИКА  - словарный состав языка</a:t>
            </a:r>
          </a:p>
          <a:p>
            <a:pPr marL="609600" indent="-609600" eaLnBrk="1" hangingPunct="1"/>
            <a:r>
              <a:rPr lang="ru-RU" altLang="ru-RU" smtClean="0"/>
              <a:t>Нарушения лексических норм: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mtClean="0"/>
              <a:t>Лексическая несочетаемость. Оксюморон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mtClean="0"/>
              <a:t>Плеоназм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mtClean="0"/>
              <a:t>Тавтология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mtClean="0"/>
              <a:t>Контаминация</a:t>
            </a:r>
          </a:p>
          <a:p>
            <a:pPr marL="609600" indent="-609600" eaLnBrk="1" hangingPunct="1">
              <a:buFontTx/>
              <a:buAutoNum type="arabicPeriod"/>
            </a:pPr>
            <a:endParaRPr lang="ru-RU" altLang="ru-RU" smtClean="0"/>
          </a:p>
          <a:p>
            <a:pPr marL="609600" indent="-609600" eaLnBrk="1" hangingPunct="1">
              <a:buFontTx/>
              <a:buAutoNum type="arabicPeriod"/>
            </a:pPr>
            <a:endParaRPr lang="ru-RU" altLang="ru-RU" smtClean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Изобразительно-выразительные средства  речи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В современной публичной речи необходимо сочетание логико-аналитических и эмоционально-выразительных языковых средств.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91 Лексические приемы (тропы) 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b="1" smtClean="0"/>
              <a:t>Тропы</a:t>
            </a:r>
            <a:r>
              <a:rPr lang="ru-RU" altLang="ru-RU" smtClean="0"/>
              <a:t> – </a:t>
            </a:r>
            <a:r>
              <a:rPr lang="ru-RU" altLang="ru-RU" b="1" smtClean="0"/>
              <a:t>слова</a:t>
            </a:r>
            <a:r>
              <a:rPr lang="ru-RU" altLang="ru-RU" smtClean="0"/>
              <a:t> и словосочетания, употребляемые </a:t>
            </a:r>
            <a:r>
              <a:rPr lang="ru-RU" altLang="ru-RU" b="1" i="1" smtClean="0"/>
              <a:t>в переносном значении</a:t>
            </a:r>
            <a:r>
              <a:rPr lang="ru-RU" altLang="ru-RU" smtClean="0"/>
              <a:t>, что позволяет достичь выразительности и образности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У многозначных слов: первое значение, с которым слово появилось в языке – </a:t>
            </a:r>
            <a:r>
              <a:rPr lang="ru-RU" altLang="ru-RU" b="1" smtClean="0"/>
              <a:t>прямое,</a:t>
            </a:r>
            <a:r>
              <a:rPr lang="ru-RU" altLang="ru-RU" smtClean="0"/>
              <a:t> последующие значения – </a:t>
            </a:r>
            <a:r>
              <a:rPr lang="ru-RU" altLang="ru-RU" b="1" smtClean="0"/>
              <a:t>переносные </a:t>
            </a:r>
            <a:r>
              <a:rPr lang="ru-RU" altLang="ru-RU" i="1" smtClean="0"/>
              <a:t>(лакировать, тонкий, заноза)</a:t>
            </a:r>
            <a:endParaRPr lang="ru-RU" altLang="ru-RU" b="1" i="1" smtClean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Сказать о большом количестве ч.-либо можно двумя способами:</a:t>
            </a:r>
          </a:p>
          <a:p>
            <a:pPr eaLnBrk="1" hangingPunct="1"/>
            <a:r>
              <a:rPr lang="ru-RU" altLang="ru-RU" smtClean="0"/>
              <a:t>Употребить слово </a:t>
            </a:r>
            <a:r>
              <a:rPr lang="ru-RU" altLang="ru-RU" b="1" i="1" smtClean="0"/>
              <a:t>много </a:t>
            </a:r>
            <a:r>
              <a:rPr lang="ru-RU" altLang="ru-RU" i="1" smtClean="0"/>
              <a:t>(много книг)</a:t>
            </a:r>
          </a:p>
          <a:p>
            <a:pPr eaLnBrk="1" hangingPunct="1"/>
            <a:r>
              <a:rPr lang="ru-RU" altLang="ru-RU" smtClean="0"/>
              <a:t>Использовать слова в переносном значении</a:t>
            </a:r>
            <a:r>
              <a:rPr lang="ru-RU" altLang="ru-RU" i="1" smtClean="0"/>
              <a:t> (</a:t>
            </a:r>
            <a:r>
              <a:rPr lang="ru-RU" altLang="ru-RU" b="1" i="1" smtClean="0"/>
              <a:t>море</a:t>
            </a:r>
            <a:r>
              <a:rPr lang="ru-RU" altLang="ru-RU" i="1" smtClean="0"/>
              <a:t> книг, </a:t>
            </a:r>
            <a:r>
              <a:rPr lang="ru-RU" altLang="ru-RU" b="1" i="1" smtClean="0"/>
              <a:t>бездна</a:t>
            </a:r>
            <a:r>
              <a:rPr lang="ru-RU" altLang="ru-RU" i="1" smtClean="0"/>
              <a:t> книг)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93 Метафора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 Основана на переносе наименования по сходству: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по принципу олицетворения </a:t>
            </a:r>
            <a:r>
              <a:rPr lang="ru-RU" altLang="ru-RU" i="1" smtClean="0"/>
              <a:t>(вода бежит)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овеществления</a:t>
            </a:r>
            <a:r>
              <a:rPr lang="ru-RU" altLang="ru-RU" i="1" smtClean="0"/>
              <a:t> (стальные нервы)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отвлечения</a:t>
            </a:r>
            <a:r>
              <a:rPr lang="ru-RU" altLang="ru-RU" i="1" smtClean="0"/>
              <a:t> (поле деятельности)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i="1" smtClean="0"/>
              <a:t>Идет дождь, часы стали, теплое отношение, острое зрение, железная леди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94 Из речи прокурора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«Таковы доказательства, такова </a:t>
            </a:r>
            <a:r>
              <a:rPr lang="ru-RU" altLang="ru-RU" b="1" i="1" smtClean="0"/>
              <a:t>твердая почва</a:t>
            </a:r>
            <a:r>
              <a:rPr lang="ru-RU" altLang="ru-RU" smtClean="0"/>
              <a:t>, на которой стоит обвинение. Обратимся же к обозрению возведенного на этой почве </a:t>
            </a:r>
            <a:r>
              <a:rPr lang="ru-RU" altLang="ru-RU" b="1" i="1" smtClean="0"/>
              <a:t>колоссального здания</a:t>
            </a:r>
            <a:r>
              <a:rPr lang="ru-RU" altLang="ru-RU" smtClean="0"/>
              <a:t> преступлений. </a:t>
            </a:r>
            <a:r>
              <a:rPr lang="ru-RU" altLang="ru-RU" b="1" i="1" smtClean="0"/>
              <a:t>От фундамента до вершины</a:t>
            </a:r>
            <a:r>
              <a:rPr lang="ru-RU" altLang="ru-RU" smtClean="0"/>
              <a:t>… должны мы рассмотреть его»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2003</TotalTime>
  <Words>3157</Words>
  <Application>Microsoft Office PowerPoint</Application>
  <PresentationFormat>Экран (4:3)</PresentationFormat>
  <Paragraphs>643</Paragraphs>
  <Slides>122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122</vt:i4>
      </vt:variant>
    </vt:vector>
  </HeadingPairs>
  <TitlesOfParts>
    <vt:vector size="127" baseType="lpstr">
      <vt:lpstr>Arial</vt:lpstr>
      <vt:lpstr>Calibri</vt:lpstr>
      <vt:lpstr>Wingdings</vt:lpstr>
      <vt:lpstr>Вершина горы</vt:lpstr>
      <vt:lpstr>Презентация Microsoft PowerPoint</vt:lpstr>
      <vt:lpstr>Л Е КЦ И Я  1 Особенности культуры русского языка</vt:lpstr>
      <vt:lpstr>Презентация PowerPoint</vt:lpstr>
      <vt:lpstr> Предмет изучения курса «Русский язык и культура речи»</vt:lpstr>
      <vt:lpstr>3. Что такое язык?</vt:lpstr>
      <vt:lpstr>4 Определение языка</vt:lpstr>
      <vt:lpstr>5. Словарное определение языка</vt:lpstr>
      <vt:lpstr>6.Происхождение языка</vt:lpstr>
      <vt:lpstr>7 Божественная теория</vt:lpstr>
      <vt:lpstr>8 Трудовая теория</vt:lpstr>
      <vt:lpstr>9 Социальная природа языка </vt:lpstr>
      <vt:lpstr>10 Р Е Ч Ь</vt:lpstr>
      <vt:lpstr>11 Речь – это портрет человека</vt:lpstr>
      <vt:lpstr>12 Речь и мышление</vt:lpstr>
      <vt:lpstr>13 Речь и психика</vt:lpstr>
      <vt:lpstr>13   Соотношение понятий   «язык», «речь», «слово»</vt:lpstr>
      <vt:lpstr>14 Разновидности языка</vt:lpstr>
      <vt:lpstr>15 Функции языка</vt:lpstr>
      <vt:lpstr>16 Структура языка</vt:lpstr>
      <vt:lpstr>17 Разновидности речи</vt:lpstr>
      <vt:lpstr>18 По форме существования</vt:lpstr>
      <vt:lpstr>19 По сфере употребления</vt:lpstr>
      <vt:lpstr>20 По количеству участников</vt:lpstr>
      <vt:lpstr>21 По содержательно-композиционным особенностям</vt:lpstr>
      <vt:lpstr>22 СЛОВО – основная единица     языка</vt:lpstr>
      <vt:lpstr>23 Слово – созидающая сила</vt:lpstr>
      <vt:lpstr>24 </vt:lpstr>
      <vt:lpstr>25</vt:lpstr>
      <vt:lpstr>26</vt:lpstr>
      <vt:lpstr>27 «Вырождение» слова</vt:lpstr>
      <vt:lpstr>28 Негативные особенности функционирования русского языка в современном обществе</vt:lpstr>
      <vt:lpstr>29 Что такое «хорошая речь»?</vt:lpstr>
      <vt:lpstr> 30 Статистика</vt:lpstr>
      <vt:lpstr>31 Слово – это действие</vt:lpstr>
      <vt:lpstr>32 Риторика</vt:lpstr>
      <vt:lpstr>33 Речевое событие</vt:lpstr>
      <vt:lpstr>34 Речевое поведение человека</vt:lpstr>
      <vt:lpstr>35 Вербальное и невербальное  поведение</vt:lpstr>
      <vt:lpstr>36 ДИСКУРС</vt:lpstr>
      <vt:lpstr>37 Речевая ситуация (РСит.)</vt:lpstr>
      <vt:lpstr>38 Участники речевой ситуации</vt:lpstr>
      <vt:lpstr>39 Характер речевой ситуации</vt:lpstr>
      <vt:lpstr>40 Отношения участников РСит.</vt:lpstr>
      <vt:lpstr>41 Цели участников РСит. </vt:lpstr>
      <vt:lpstr>42 Условия и обстоятельства</vt:lpstr>
      <vt:lpstr>Найди ошибку!</vt:lpstr>
      <vt:lpstr>                ЛЕКЦИЯ 4</vt:lpstr>
      <vt:lpstr>45 Понятие нормы</vt:lpstr>
      <vt:lpstr>46 Норма и вариант</vt:lpstr>
      <vt:lpstr>47 Виды норм</vt:lpstr>
      <vt:lpstr>48 Морфологические нормы</vt:lpstr>
      <vt:lpstr>49 Несклоняемые существительные:</vt:lpstr>
      <vt:lpstr>50 Читали «Доктора Живаго»?</vt:lpstr>
      <vt:lpstr>51 Какого рода ЖАЛЮЗИ?</vt:lpstr>
      <vt:lpstr>52 А КАРАЧИ?</vt:lpstr>
      <vt:lpstr>53 ОАО «Монолит» открыл…?</vt:lpstr>
      <vt:lpstr>54 Рюмочку коньяк…(а/у)?</vt:lpstr>
      <vt:lpstr>55 В годе или в году?</vt:lpstr>
      <vt:lpstr>56 Бухгалтеры или бухгалтера?</vt:lpstr>
      <vt:lpstr>57 Нет чулок , НО носков</vt:lpstr>
      <vt:lpstr>58 Оля – кривляка, а Олег - ?</vt:lpstr>
      <vt:lpstr>59 Живой ли покойник?</vt:lpstr>
      <vt:lpstr>   60 Морфология прилагательных</vt:lpstr>
      <vt:lpstr>61 Морфология числительных</vt:lpstr>
      <vt:lpstr>62 Склонение числительных</vt:lpstr>
      <vt:lpstr>63 Морфология местоимений</vt:lpstr>
      <vt:lpstr>64 Чье пальто?</vt:lpstr>
      <vt:lpstr>65 Морфология глаголов</vt:lpstr>
      <vt:lpstr>66 «Всех победЮ!»</vt:lpstr>
      <vt:lpstr>67 Морфология причастий</vt:lpstr>
      <vt:lpstr>68 Орфоэпические нормы</vt:lpstr>
      <vt:lpstr>Различать О и А </vt:lpstr>
      <vt:lpstr> Произносим правильно</vt:lpstr>
      <vt:lpstr>Сочетание ЧН</vt:lpstr>
      <vt:lpstr> Различать Е – Э - Ё</vt:lpstr>
      <vt:lpstr> 69 Синтаксические нормы</vt:lpstr>
      <vt:lpstr> Лаконичность</vt:lpstr>
      <vt:lpstr> Синтаксическое богатство</vt:lpstr>
      <vt:lpstr> Ошибки синтаксиса</vt:lpstr>
      <vt:lpstr> Деепричастный оборот</vt:lpstr>
      <vt:lpstr> Противоречие в высказывании</vt:lpstr>
      <vt:lpstr> Контаминация</vt:lpstr>
      <vt:lpstr> Трудные случаи</vt:lpstr>
      <vt:lpstr> Кресло-кровать продавал…сь</vt:lpstr>
      <vt:lpstr> Некто заглянул(о) в кабинет</vt:lpstr>
      <vt:lpstr>       22 футболиста  </vt:lpstr>
      <vt:lpstr> Не читайте письм…</vt:lpstr>
      <vt:lpstr> Среди и между</vt:lpstr>
      <vt:lpstr>Благодаря…   Из-за….</vt:lpstr>
      <vt:lpstr> Книжные предлоги</vt:lpstr>
      <vt:lpstr>В случае или в зависимости</vt:lpstr>
      <vt:lpstr> Про «про»</vt:lpstr>
      <vt:lpstr>Инверсия</vt:lpstr>
      <vt:lpstr> Присоединение</vt:lpstr>
      <vt:lpstr>Лексические нормы</vt:lpstr>
      <vt:lpstr>Изобразительно-выразительные средства  речи</vt:lpstr>
      <vt:lpstr>91 Лексические приемы (тропы)  </vt:lpstr>
      <vt:lpstr>Презентация PowerPoint</vt:lpstr>
      <vt:lpstr>93 Метафора</vt:lpstr>
      <vt:lpstr>94 Из речи прокурора</vt:lpstr>
      <vt:lpstr>95 Метонимия</vt:lpstr>
      <vt:lpstr>96 Сравнение</vt:lpstr>
      <vt:lpstr>97 Из речи адвоката Спасовича:</vt:lpstr>
      <vt:lpstr>98 Из речи прокурора А.Кони:</vt:lpstr>
      <vt:lpstr>99 Эпитеты</vt:lpstr>
      <vt:lpstr>100 В помощь:</vt:lpstr>
      <vt:lpstr>101 Гипербола</vt:lpstr>
      <vt:lpstr>102 Фигуры речи</vt:lpstr>
      <vt:lpstr> 103 ФИГУРЫ РЕЧИ</vt:lpstr>
      <vt:lpstr>104 АНТИТЕЗА</vt:lpstr>
      <vt:lpstr>105 Примеры антитезы</vt:lpstr>
      <vt:lpstr>106 ИНВЕРСИЯ</vt:lpstr>
      <vt:lpstr>107 ПОВТОР</vt:lpstr>
      <vt:lpstr>108 АНАФОРА</vt:lpstr>
      <vt:lpstr>109 ЭПИФОРА</vt:lpstr>
      <vt:lpstr>110 СТЫК</vt:lpstr>
      <vt:lpstr>111 Пословицы как средство выразительности</vt:lpstr>
      <vt:lpstr>112 Крылатые слова</vt:lpstr>
      <vt:lpstr>113 ФРАЗЕОЛОГИЗМЫ</vt:lpstr>
      <vt:lpstr>114 Риторический вопрос</vt:lpstr>
      <vt:lpstr>115 Риторическое обращение</vt:lpstr>
      <vt:lpstr>35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60</cp:revision>
  <dcterms:created xsi:type="dcterms:W3CDTF">1601-01-01T00:00:00Z</dcterms:created>
  <dcterms:modified xsi:type="dcterms:W3CDTF">2015-04-08T14:58:12Z</dcterms:modified>
</cp:coreProperties>
</file>