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FBAB7D-E6E0-40A7-AC36-A7A51D92CDA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6F0A5-7814-4EE2-9668-ACF51D344B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24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9DB4-40DC-41B8-BC30-766CF1FC220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03FE3-C75E-44A1-A39B-AABC4633F6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8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AC1E-5CDF-4F65-BE22-C6BB35001A2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72A0E-8E11-4BD3-9A0B-DC44C3D1B5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95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018F-DC66-42D7-9554-BE7920B7B2D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9C88B-953D-4C51-ADF0-15185F61C3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6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07685-927A-45B1-9A7F-E6A14294EC5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CF71F-BFC0-49F1-9AD7-64E577964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9E2DDA-B97D-4B2C-AD95-CD0ED5B6D18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22985-C8B7-4C5B-9AF2-FC202C3D2A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3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BE9BDD-4F36-4ED5-B19F-890106063A1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C0DF6-611D-43C9-B00D-FDF733F8E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08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7945-A2B1-40D8-8B39-CA292BDCF87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75A32-CFA5-4522-8E35-B0447953C9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89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C3A3D-AE3C-4BA7-B408-2B9C6022A90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8D874-F5AE-42B0-9A37-93EF2492B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4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8515-A775-4F28-A2F0-B34BFB75009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B9576-87C0-410F-9E47-12E8DC9AC9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7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E89351-EB0D-482A-BD03-FF2098944D8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D642E784-CA1C-4E28-A901-34AFBE3BC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738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FF00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8DA406-8899-4871-925D-FF3B1B18014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AB3F4555-5C82-4691-8839-EB3DE6B9E3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21" r:id="rId4"/>
    <p:sldLayoutId id="2147483722" r:id="rId5"/>
    <p:sldLayoutId id="2147483715" r:id="rId6"/>
    <p:sldLayoutId id="2147483723" r:id="rId7"/>
    <p:sldLayoutId id="2147483716" r:id="rId8"/>
    <p:sldLayoutId id="2147483724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FAE0E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anose="020B0609020204030204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DE6C3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200000"/>
                  </a:schemeClr>
                </a:solidFill>
              </a:rPr>
              <a:t>Шарагина Анастасия и Фёдорова Нина 6Д.</a:t>
            </a:r>
            <a:endParaRPr lang="ru-RU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000" i="1" dirty="0" smtClean="0">
                <a:solidFill>
                  <a:schemeClr val="tx2">
                    <a:lumMod val="90000"/>
                  </a:schemeClr>
                </a:solidFill>
              </a:rPr>
              <a:t>Монастыри Пскова.</a:t>
            </a:r>
            <a:endParaRPr lang="ru-RU" sz="4000" i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200000"/>
                  </a:schemeClr>
                </a:solidFill>
              </a:rPr>
              <a:t>Псково-печерский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монастырь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Один из самых известных монастырей России. Он построен в глубоком лесном овраге, по которому протекает ручей Каменец. Крепостные стены протянуты по склонам оврага и, пересекая его, опускаются на довольно большую глубину,  образуя  цифру «</a:t>
            </a:r>
            <a:r>
              <a:rPr lang="en-US" altLang="ru-RU" sz="2000" smtClean="0"/>
              <a:t>V</a:t>
            </a:r>
            <a:r>
              <a:rPr lang="ru-RU" altLang="ru-RU" sz="2000" smtClean="0"/>
              <a:t>», опущенную нижним углом в заросший лесом глубокий овраг. Там, где в крепость втекает ручей, стоит башня Верхних решеток, а где ручей вытекает –башня Нижних решёток. </a:t>
            </a:r>
          </a:p>
          <a:p>
            <a:r>
              <a:rPr lang="ru-RU" altLang="ru-RU" sz="2000" smtClean="0"/>
              <a:t>Слава Псково-печерского монастыря началась с приходом сюда энергичного, хорошо образованного 27-летнего настоятеля Корнилия – преподобного Корнилия Печерского. </a:t>
            </a:r>
          </a:p>
          <a:p>
            <a:r>
              <a:rPr lang="ru-RU" altLang="ru-RU" sz="2000" smtClean="0"/>
              <a:t>Двадцать лет, с 1558 по 1578 год, велось строительство стен Печерского монастыря.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Предание об основании  </a:t>
            </a:r>
            <a:r>
              <a:rPr lang="ru-RU" dirty="0" err="1" smtClean="0">
                <a:solidFill>
                  <a:schemeClr val="tx2">
                    <a:satMod val="200000"/>
                  </a:schemeClr>
                </a:solidFill>
              </a:rPr>
              <a:t>Псково-печерского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монастыря.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Предание рассказывает, что Корнилий предварительно  испросил разрешение царя Ивана Грозного на строительство крепости. Подозрительный царь , везде и во всем видевший измену, прислал издевательский совет: строить можно, но чтобы та крепость была более воловьей шкуры. Игумен Корнилий приказал взять воловью шкуру, разрезать её на тонкие ремни и связать их воедино. «Воловья шкура » получилась длиной в 810 метров – и именно эту протяженность сегодня имеют оборонительные стены монастыря.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Монастырь в пскове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0"/>
            <a:ext cx="5246687" cy="3714750"/>
          </a:xfrm>
        </p:spPr>
      </p:pic>
      <p:pic>
        <p:nvPicPr>
          <p:cNvPr id="11267" name="Рисунок 4" descr="Псково печерский зимо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500313"/>
            <a:ext cx="3929062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5" descr="pecher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714750"/>
            <a:ext cx="48577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3" descr="Псково печерский монастырь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58313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Святогорский монастырь.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На самой вершине высокого холма, проросшего старыми деревьями, поблескивает шпиль колокольни и серебрится церковная глава. Вокруг разбросаны проросшие лесом холмы. Это Синичьи горы, которые стали называться святыми горами с тех пор, как в 1569 году по велению царя Ивана Грозного на самой высокой из них был основан Святогорский монастырь с Успенским собором на вершине холма. Обитель создана псковским наместником князем Юрием Токмаковым. Поводом к основанию послужили дивные знамения от икон Божьей Матери «Умиление», явившихся юродивому пастуху Тимофею, когда он молился на камне на реке Луговке.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Описание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В монастыре два храма: Успенский собор и церковь во имя Св. Николая Чудотворца. Монастырь окружает невысокая каменная ограда с двумя воротами. </a:t>
            </a:r>
          </a:p>
          <a:p>
            <a:r>
              <a:rPr lang="ru-RU" altLang="ru-RU" sz="2000" smtClean="0"/>
              <a:t>На соборный холм ведут две крутые многоступенчатые лестницы, сложенные из дикого камня.  Успенский собор построен в 15 веке. С течением времени он стал более приземист, словно состарился. Здание собора – простое, построенное в традициях псковской архитектуры.  Над входом в Успенский собор возвышается ярусная колокольня, строительство которой началось в конце 18 века, завершена была в 1812 году. </a:t>
            </a:r>
          </a:p>
          <a:p>
            <a:endParaRPr lang="ru-RU" alt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3" descr="Вид святогорского монастыря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214688"/>
            <a:ext cx="4000500" cy="3643312"/>
          </a:xfrm>
        </p:spPr>
      </p:pic>
      <p:pic>
        <p:nvPicPr>
          <p:cNvPr id="15363" name="Рисунок 4" descr="Святогорск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892425"/>
            <a:ext cx="5286375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5" descr="Святогорский монастырь. Вид сверху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6" descr="Святогорский монастырь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0"/>
            <a:ext cx="4000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Святогорский монастырь. Успенский собор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286250" cy="5362575"/>
          </a:xfrm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57188" y="5572125"/>
            <a:ext cx="3929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ru-RU" altLang="ru-RU"/>
              <a:t>Святогорский монастырь.</a:t>
            </a:r>
          </a:p>
          <a:p>
            <a:r>
              <a:rPr lang="ru-RU" altLang="ru-RU"/>
              <a:t>Успенский собор.</a:t>
            </a:r>
          </a:p>
        </p:txBody>
      </p:sp>
      <p:pic>
        <p:nvPicPr>
          <p:cNvPr id="16388" name="Рисунок 6" descr="Успенский собор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0"/>
            <a:ext cx="4835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192</TotalTime>
  <Words>401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Шарагина Анастасия и Фёдорова Нина 6Д.</vt:lpstr>
      <vt:lpstr>Псково-печерский монастырь</vt:lpstr>
      <vt:lpstr>Предание об основании  Псково-печерского монастыря.</vt:lpstr>
      <vt:lpstr>Презентация PowerPoint</vt:lpstr>
      <vt:lpstr>Презентация PowerPoint</vt:lpstr>
      <vt:lpstr>Святогорский монастырь.</vt:lpstr>
      <vt:lpstr>Описание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Шарагина Анастасия и Фёдорова Нина 6Д.</dc:title>
  <dc:creator>Нина</dc:creator>
  <cp:lastModifiedBy>admin</cp:lastModifiedBy>
  <cp:revision>17</cp:revision>
  <dcterms:created xsi:type="dcterms:W3CDTF">2010-04-27T12:18:13Z</dcterms:created>
  <dcterms:modified xsi:type="dcterms:W3CDTF">2015-04-08T17:12:53Z</dcterms:modified>
</cp:coreProperties>
</file>