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83" r:id="rId5"/>
    <p:sldId id="284" r:id="rId6"/>
    <p:sldId id="258" r:id="rId7"/>
    <p:sldId id="259" r:id="rId8"/>
    <p:sldId id="260" r:id="rId9"/>
    <p:sldId id="278" r:id="rId10"/>
    <p:sldId id="279" r:id="rId11"/>
    <p:sldId id="280" r:id="rId12"/>
    <p:sldId id="264" r:id="rId13"/>
    <p:sldId id="265" r:id="rId14"/>
    <p:sldId id="261" r:id="rId15"/>
    <p:sldId id="262" r:id="rId16"/>
    <p:sldId id="263" r:id="rId17"/>
    <p:sldId id="271" r:id="rId18"/>
    <p:sldId id="285" r:id="rId19"/>
    <p:sldId id="266" r:id="rId20"/>
    <p:sldId id="267" r:id="rId21"/>
    <p:sldId id="268" r:id="rId22"/>
    <p:sldId id="269" r:id="rId23"/>
    <p:sldId id="270" r:id="rId24"/>
    <p:sldId id="272" r:id="rId25"/>
    <p:sldId id="273" r:id="rId26"/>
    <p:sldId id="274" r:id="rId27"/>
    <p:sldId id="281" r:id="rId28"/>
    <p:sldId id="275" r:id="rId29"/>
    <p:sldId id="276" r:id="rId30"/>
    <p:sldId id="277" r:id="rId3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0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99" autoAdjust="0"/>
  </p:normalViewPr>
  <p:slideViewPr>
    <p:cSldViewPr>
      <p:cViewPr varScale="1">
        <p:scale>
          <a:sx n="43" d="100"/>
          <a:sy n="43" d="100"/>
        </p:scale>
        <p:origin x="129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70B8C-E1EA-4954-90AA-CFC2C9A15686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7EE31-859D-47DC-A9B3-C8D6F8FB1B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7140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A92AD-2FC0-4109-A1AF-09D1B12C8A64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47C84-F1EF-43D4-86BB-2B433988DA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1178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69D86-969E-46B1-B0F4-1F34158E2EBA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200F9-4300-4A7A-85D7-F848DE3D6D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2154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38193-9067-4E9A-8D57-5A5BE012E012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F6663-9AD5-4CCC-896C-737994F9F7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6162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3C36B-9EE1-409C-A8B4-CD3CF4893FF1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3ABE8-6F73-4930-A1B7-B31FD823F3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0454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E720E-0B06-4984-82B1-6000FBE771EA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1CCF8-6A7B-4A39-B289-79C12E867D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891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3041B-C276-443B-80FC-694C889BD366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D3D58-738E-440D-8677-D1F4EF58F4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790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C4032-297B-4EC3-9BC1-5E5C612ECC50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BA7FE-C9EC-4B8B-B157-CD9AC36C4C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5913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C15D4-1FAD-469D-8489-8AD62AE4CB10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86569-D4C4-4956-8024-5196CB80E5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373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C5BA2-8925-41AF-85A4-9D79A7F92915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7CD02-665C-43B8-95A1-17A116277E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64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4CA40-3074-477A-8F2E-134EBE70040F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ED332-C7E6-41A9-AD84-5268D128A8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2032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B28DE-9A6C-4BCF-8E01-0B00A171C679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E4183-F413-445C-9E69-E55E1EB201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0780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9117D-ED57-4DD3-90A3-AAC96DE8A11A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42459-2F5F-4713-8D5D-63A4149C6E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071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4CFB8-8057-49B7-B4DE-EDEC86512649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7A1E8-0B9F-4F44-958C-626F5C315C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6648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lves\AppData\Local\Microsoft\Windows\Temporary Internet Files\Content.IE5\54I5HWCN\MCj04415980000[1].png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4"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4A4C3C-71C6-424E-A670-8CF26D0DBC12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4CD410E2-7DAF-41F4-B673-E2EA8A7AED8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1028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portal-morshansk.ru/prom/2009/01/06/prom_6879.html" TargetMode="Externa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portal-morshansk.ru/prom/2009/01/06/prom_6878.html" TargetMode="Externa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portal-morshansk.ru/prom/2009/01/06/prom_6877.html" TargetMode="Externa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portal-morshansk.ru/dost/2009/01/06/dost_6889.html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portal-morshansk.ru/dost/2009/01/06/dost_6888.html" TargetMode="Externa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portal-morshansk.ru/dost/2009/01/06/dost_6886.html" TargetMode="Externa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portal-morshansk.ru/dost/2009/01/06/dost_6885.html" TargetMode="Externa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portal-morshansk.ru/dost/2009/01/06/dost_6885.html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341438"/>
            <a:ext cx="7772400" cy="2259012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40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8" charset="0"/>
              </a:rPr>
              <a:t>Презентация на тему:</a:t>
            </a:r>
            <a:r>
              <a:rPr lang="ru-RU" sz="4000" smtClean="0">
                <a:solidFill>
                  <a:srgbClr val="0D0D0D"/>
                </a:solidFill>
                <a:latin typeface="Constantia" pitchFamily="18" charset="0"/>
              </a:rPr>
              <a:t/>
            </a:r>
            <a:br>
              <a:rPr lang="ru-RU" sz="4000" smtClean="0">
                <a:solidFill>
                  <a:srgbClr val="0D0D0D"/>
                </a:solidFill>
                <a:latin typeface="Constantia" pitchFamily="18" charset="0"/>
              </a:rPr>
            </a:br>
            <a:r>
              <a:rPr lang="ru-RU" sz="5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Моршанск – город на   		        Цне</a:t>
            </a:r>
            <a:endParaRPr lang="pt-BR" sz="5400" b="1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64163" y="3933825"/>
            <a:ext cx="3240087" cy="2232025"/>
          </a:xfrm>
        </p:spPr>
        <p:txBody>
          <a:bodyPr/>
          <a:lstStyle/>
          <a:p>
            <a:pPr algn="l" eaLnBrk="1" hangingPunct="1">
              <a:buFont typeface="Arial" charset="0"/>
              <a:buNone/>
              <a:defRPr/>
            </a:pPr>
            <a:r>
              <a:rPr lang="ru-RU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Выполнила:</a:t>
            </a:r>
          </a:p>
          <a:p>
            <a:pPr algn="l" eaLnBrk="1" hangingPunct="1">
              <a:buFont typeface="Arial" charset="0"/>
              <a:buNone/>
              <a:defRPr/>
            </a:pPr>
            <a:r>
              <a:rPr lang="ru-RU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Соколова Екатерина</a:t>
            </a:r>
            <a:endParaRPr lang="ru-RU" sz="2800" b="1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l" eaLnBrk="1" hangingPunct="1">
              <a:buFont typeface="Arial" charset="0"/>
              <a:buNone/>
              <a:defRPr/>
            </a:pPr>
            <a:r>
              <a:rPr lang="ru-RU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11 класс</a:t>
            </a:r>
            <a:r>
              <a:rPr lang="ru-RU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</a:t>
            </a:r>
            <a:r>
              <a:rPr lang="ru-RU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сош №5</a:t>
            </a:r>
            <a:endParaRPr lang="ru-RU" sz="2800" b="1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Названия некоторых улиц в Моршанске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sz="half" idx="1"/>
          </p:nvPr>
        </p:nvSpPr>
        <p:spPr>
          <a:xfrm>
            <a:off x="0" y="1600200"/>
            <a:ext cx="4495800" cy="478155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ru-RU" sz="2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Октябрьская площадь называлась Торгово-Вознесенская, так как она была местом торговли. Улица Пролетарская называлась Театральная, потому что до 1917 года там находился деревянный театр. Даже В.А.Гиляровскиий посещал наш город вместе с группой московских актеров. </a:t>
            </a:r>
          </a:p>
        </p:txBody>
      </p:sp>
      <p:pic>
        <p:nvPicPr>
          <p:cNvPr id="25603" name="Picture 8" descr="27-jpg_8qss82fn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844675"/>
            <a:ext cx="4319587" cy="4105275"/>
          </a:xfr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Названия некоторых улиц в Моршанске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sz="half" idx="1"/>
          </p:nvPr>
        </p:nvSpPr>
        <p:spPr>
          <a:xfrm>
            <a:off x="-180975" y="1600200"/>
            <a:ext cx="4608513" cy="4924425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ru-RU" sz="2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Улица Пушкина называлась Почтовая, так как в 1810 году там была открыта первое почтовое отделение в Моршанске. С 1875 до 1904 Моршанская почта даже выпускала собственные почтовые марки. Улица Интернациональная называлась Тамбовская, так как она вела к дороге на Тамбов. Это главная улица нашего города, поэтому раньше моршанцы называли ее «Невский проспект» .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endParaRPr lang="ru-RU" sz="2000" smtClean="0"/>
          </a:p>
        </p:txBody>
      </p:sp>
      <p:pic>
        <p:nvPicPr>
          <p:cNvPr id="26627" name="Picture 5" descr="morshansk_new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773238"/>
            <a:ext cx="4176713" cy="3960812"/>
          </a:xfr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Карта Моршанска</a:t>
            </a:r>
          </a:p>
        </p:txBody>
      </p:sp>
      <p:pic>
        <p:nvPicPr>
          <p:cNvPr id="27650" name="Picture 5" descr="morshansk_map_pr-1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412875"/>
            <a:ext cx="8207375" cy="5111750"/>
          </a:xfr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Моршанск – вид сверху</a:t>
            </a:r>
          </a:p>
        </p:txBody>
      </p:sp>
      <p:pic>
        <p:nvPicPr>
          <p:cNvPr id="28674" name="Picture 5" descr="Моршанск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41438"/>
            <a:ext cx="7993062" cy="5111750"/>
          </a:xfr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Природа родного города</a:t>
            </a:r>
          </a:p>
        </p:txBody>
      </p:sp>
      <p:sp>
        <p:nvSpPr>
          <p:cNvPr id="21512" name="Rectangle 8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244975" cy="499745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ru-RU" sz="3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Осенняя  природа в Моршанске славится своей красотой и   живописностью, потому что Моршанск расположен почти в самом сердце России.</a:t>
            </a:r>
          </a:p>
        </p:txBody>
      </p:sp>
      <p:pic>
        <p:nvPicPr>
          <p:cNvPr id="29699" name="Picture 6" descr="i09_gorsad2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844675"/>
            <a:ext cx="4248150" cy="3532188"/>
          </a:xfr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Река Цна</a:t>
            </a:r>
          </a:p>
        </p:txBody>
      </p:sp>
      <p:pic>
        <p:nvPicPr>
          <p:cNvPr id="30722" name="Picture 6" descr="Р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75" y="1628775"/>
            <a:ext cx="3595688" cy="4464050"/>
          </a:xfrm>
        </p:spPr>
      </p:pic>
      <p:pic>
        <p:nvPicPr>
          <p:cNvPr id="30723" name="Picture 7" descr="IMG0226A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628775"/>
            <a:ext cx="3527425" cy="4464050"/>
          </a:xfr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Закат и восход солнца в Моршанске</a:t>
            </a:r>
          </a:p>
        </p:txBody>
      </p:sp>
      <p:pic>
        <p:nvPicPr>
          <p:cNvPr id="31746" name="Picture 7" descr="Моршанск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75" y="1628775"/>
            <a:ext cx="3571875" cy="4464050"/>
          </a:xfrm>
        </p:spPr>
      </p:pic>
      <p:pic>
        <p:nvPicPr>
          <p:cNvPr id="31747" name="Picture 8" descr="Закат в Моршанске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0463" y="1600200"/>
            <a:ext cx="3489325" cy="4525963"/>
          </a:xfr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Население Моршанска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ru-RU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На 2009 год население Моршанска составило 41 тыс. 476 человек (по данным переписи населения). С 1997 года естественный прирост города Моршанска характеризуется отрицательными показателями (это видно по таблице).</a:t>
            </a:r>
          </a:p>
          <a:p>
            <a:pPr>
              <a:buFont typeface="Arial" charset="0"/>
              <a:buNone/>
              <a:defRPr/>
            </a:pPr>
            <a:endParaRPr lang="ru-RU" sz="2800" b="1" smtClean="0"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</p:txBody>
      </p:sp>
      <p:graphicFrame>
        <p:nvGraphicFramePr>
          <p:cNvPr id="29740" name="Group 44"/>
          <p:cNvGraphicFramePr>
            <a:graphicFrameLocks noGrp="1"/>
          </p:cNvGraphicFramePr>
          <p:nvPr>
            <p:ph sz="half" idx="4294967295"/>
          </p:nvPr>
        </p:nvGraphicFramePr>
        <p:xfrm>
          <a:off x="468313" y="4292600"/>
          <a:ext cx="8207375" cy="1900238"/>
        </p:xfrm>
        <a:graphic>
          <a:graphicData uri="http://schemas.openxmlformats.org/drawingml/2006/table">
            <a:tbl>
              <a:tblPr/>
              <a:tblGrid>
                <a:gridCol w="2165350"/>
                <a:gridCol w="2011362"/>
                <a:gridCol w="1981200"/>
                <a:gridCol w="2049463"/>
              </a:tblGrid>
              <a:tr h="950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nstantia" pitchFamily="18" charset="0"/>
                        </a:rPr>
                        <a:t>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nstantia" pitchFamily="18" charset="0"/>
                        </a:rPr>
                        <a:t>1999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nstantia" pitchFamily="18" charset="0"/>
                        </a:rPr>
                        <a:t>2009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9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nstantia" pitchFamily="18" charset="0"/>
                        </a:rPr>
                        <a:t>Население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nstantia" pitchFamily="18" charset="0"/>
                        </a:rPr>
                        <a:t>49000 чел.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nstantia" pitchFamily="18" charset="0"/>
                        </a:rPr>
                        <a:t>41866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nstantia" pitchFamily="18" charset="0"/>
                        </a:rPr>
                        <a:t>41476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Население Моршанска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xfrm>
            <a:off x="0" y="1341438"/>
            <a:ext cx="8893175" cy="4968875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    Возрастная структура населения города в последнее время характеризуется абсолютным снижением численного состава младшей возрастной группы (дети до 16 лет). Из-за сокращения рождаемости и роста средней продолжительности жизни в Моршанске увеличивается удельный вес пенсионеров. В целом демографическая ситуация в нашем городе продолжает оставаться сложной.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Промышленность города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0" y="1412875"/>
            <a:ext cx="8964613" cy="511175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2800" smtClean="0"/>
              <a:t>      </a:t>
            </a:r>
            <a:r>
              <a:rPr lang="ru-RU" sz="26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Моршанский край  занимался в основном сельскохозяйственной деятельностью. В cовременном Моршанске крупнейшими предприятиями города являются- АО "Моршанская мануфактура" (камвольно-суконная), заводы - химического машиностроения "Моршанскхиммаш", авторемонтный, литейно-механический, 2 швейные фабрики. Предприятия пищевкусовой промышленности, мясоптицекомбинат, маслодельный и пивоваренный заводы, табачная фабрика и другие предприятия. В Моршанском районе выращивают зерновые и зернобобовые культуры, картофель. Мясо-молочное скотоводство. Действует Новотомниковский конезавод (один из старейших в России) - разведение орловских рысаков.</a:t>
            </a:r>
            <a:r>
              <a:rPr lang="ru-RU" sz="2600" smtClean="0"/>
              <a:t> 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Содержание: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Введение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История города Моршанска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Названия некоторых улиц в Моршанске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Природа родного города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Население Моршанска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Промышленность города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Памятные места и достопримечательности родного города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Вывод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Промышленность города</a:t>
            </a:r>
          </a:p>
        </p:txBody>
      </p:sp>
      <p:sp>
        <p:nvSpPr>
          <p:cNvPr id="35844" name="Rectangle 4"/>
          <p:cNvSpPr>
            <a:spLocks noGrp="1"/>
          </p:cNvSpPr>
          <p:nvPr>
            <p:ph type="body" sz="half" idx="1"/>
          </p:nvPr>
        </p:nvSpPr>
        <p:spPr>
          <a:xfrm>
            <a:off x="323850" y="1600200"/>
            <a:ext cx="417195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ru-RU" sz="2400" b="1" smtClean="0"/>
              <a:t>     </a:t>
            </a:r>
            <a:r>
              <a:rPr lang="ru-RU" sz="2400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ОАО “МОРШАНСКАЯ МАНУФАКТУРА”</a:t>
            </a:r>
            <a:r>
              <a:rPr lang="ru-RU" sz="2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400" smtClean="0">
              <a:effectLst>
                <a:outerShdw blurRad="38100" dist="38100" dir="2700000" algn="tl">
                  <a:srgbClr val="000000"/>
                </a:outerShdw>
              </a:effectLst>
              <a:hlinkClick r:id="rId2"/>
            </a:endParaRP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ru-RU" sz="2400" smtClean="0">
                <a:hlinkClick r:id="rId2"/>
              </a:rPr>
              <a:t>       </a:t>
            </a:r>
            <a:r>
              <a:rPr lang="ru-RU" sz="2400" b="1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Открытое акционерное общество "Моршанская мануфактура" работает в системе комбината. Производственный цикл начинается с первичной обработки немытой шерсти и заканчивается выпуском готовых тканей и штучных одеял.</a:t>
            </a:r>
            <a:endParaRPr lang="ru-RU" sz="24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5843" name="Picture 6" descr="06.01.2009 - ОАО “МОРШАНСКАЯ МАНУФАКТУРА”">
            <a:hlinkClick r:id="rId2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7613" y="1628775"/>
            <a:ext cx="3432175" cy="4392613"/>
          </a:xfr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Промышленность города</a:t>
            </a:r>
          </a:p>
        </p:txBody>
      </p:sp>
      <p:sp>
        <p:nvSpPr>
          <p:cNvPr id="37892" name="Rectangle 4"/>
          <p:cNvSpPr>
            <a:spLocks noGrp="1"/>
          </p:cNvSpPr>
          <p:nvPr>
            <p:ph type="body" sz="half" idx="1"/>
          </p:nvPr>
        </p:nvSpPr>
        <p:spPr>
          <a:xfrm>
            <a:off x="250825" y="1412875"/>
            <a:ext cx="4537075" cy="4852988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b="1" smtClean="0"/>
              <a:t>        </a:t>
            </a:r>
            <a:r>
              <a:rPr lang="ru-RU" sz="2400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ОАО “Моршанское Производственно-Строительное Управление”</a:t>
            </a:r>
            <a:r>
              <a:rPr lang="ru-RU" sz="2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400" smtClean="0">
              <a:effectLst>
                <a:outerShdw blurRad="38100" dist="38100" dir="2700000" algn="tl">
                  <a:srgbClr val="000000"/>
                </a:outerShdw>
              </a:effectLst>
              <a:hlinkClick r:id="rId2"/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        Сегодня ОАО “Моршанское Производственно-Строительное Управление” (МПСУ) ведет строительно-монтажные работы в нескольких областях: Тамбовской, Рязанской, Липецкой. Помимо строительства объектов заказчика расширяем и собственную индустрию.</a:t>
            </a:r>
            <a:endParaRPr lang="ru-RU" sz="24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6867" name="Picture 6" descr="06.01.2009 - ОАО “Моршанское Производственно-Строительное Управление”">
            <a:hlinkClick r:id="rId2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628775"/>
            <a:ext cx="3816350" cy="4176713"/>
          </a:xfr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Промышленность города</a:t>
            </a:r>
          </a:p>
        </p:txBody>
      </p:sp>
      <p:sp>
        <p:nvSpPr>
          <p:cNvPr id="39940" name="Rectangle 4"/>
          <p:cNvSpPr>
            <a:spLocks noGrp="1"/>
          </p:cNvSpPr>
          <p:nvPr>
            <p:ph type="body" sz="half" idx="1"/>
          </p:nvPr>
        </p:nvSpPr>
        <p:spPr>
          <a:xfrm>
            <a:off x="250825" y="1600200"/>
            <a:ext cx="4244975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ru-RU" sz="2400" b="1" smtClean="0"/>
              <a:t>      </a:t>
            </a:r>
            <a:r>
              <a:rPr lang="ru-RU" sz="2400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ФГУП "Коршуновский литейно-механический завод"</a:t>
            </a:r>
            <a:r>
              <a:rPr lang="ru-RU" sz="2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400" smtClean="0">
              <a:effectLst>
                <a:outerShdw blurRad="38100" dist="38100" dir="2700000" algn="tl">
                  <a:srgbClr val="000000"/>
                </a:outerShdw>
              </a:effectLst>
              <a:hlinkClick r:id="rId2"/>
            </a:endParaRP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ru-RU" sz="2400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      Станция Коршуновка была построена в 1872 году, расположившись в восьми километрах от железнодорожной станции. Открылась при строительстве Моршано – Сызранской железной дороги.</a:t>
            </a:r>
            <a:r>
              <a:rPr lang="ru-RU" sz="2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37891" name="Picture 6" descr="06.01.2009 - ФГУП &quot;Коршуновский литейно-механический завод&quot;">
            <a:hlinkClick r:id="rId2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773238"/>
            <a:ext cx="4032250" cy="3887787"/>
          </a:xfr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Достопримечательности родного города</a:t>
            </a:r>
          </a:p>
        </p:txBody>
      </p:sp>
      <p:sp>
        <p:nvSpPr>
          <p:cNvPr id="41988" name="Rectangle 4"/>
          <p:cNvSpPr>
            <a:spLocks noGrp="1"/>
          </p:cNvSpPr>
          <p:nvPr>
            <p:ph type="body" sz="half" idx="1"/>
          </p:nvPr>
        </p:nvSpPr>
        <p:spPr>
          <a:xfrm>
            <a:off x="0" y="1600200"/>
            <a:ext cx="4787900" cy="456565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1400" b="1" smtClean="0"/>
              <a:t>     </a:t>
            </a:r>
            <a:r>
              <a:rPr lang="ru-RU" sz="2200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Моршанский краеведческий музей</a:t>
            </a:r>
            <a:r>
              <a:rPr lang="ru-RU" sz="2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20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200" smtClean="0">
              <a:effectLst>
                <a:outerShdw blurRad="38100" dist="38100" dir="2700000" algn="tl">
                  <a:srgbClr val="000000"/>
                </a:outerShdw>
              </a:effectLst>
              <a:hlinkClick r:id="rId2"/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2200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        Ведущее место среди учреждений культуры города принадлежит историко-художественному музею, основанному в 1918 году по личной инициативе археолога, краеведа, художника Иванова Петра Петровича (1886-1942 гг.), почетного гражданина города, первого директора музея, который передал безвозмездно музею более 2000 уникальных предметов, представляющих, в основном, историческую ценность.</a:t>
            </a:r>
            <a:endParaRPr lang="ru-RU" sz="22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8915" name="Picture 6" descr="06.01.2009 - Моршанский краеведческий музей">
            <a:hlinkClick r:id="rId2"/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628775"/>
            <a:ext cx="3671888" cy="2160588"/>
          </a:xfrm>
        </p:spPr>
      </p:pic>
      <p:pic>
        <p:nvPicPr>
          <p:cNvPr id="38916" name="Picture 8" descr="1c6fac4ee7f9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8400" y="3938588"/>
            <a:ext cx="3697288" cy="2443162"/>
          </a:xfr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Достопримечательности родного города</a:t>
            </a:r>
          </a:p>
        </p:txBody>
      </p:sp>
      <p:sp>
        <p:nvSpPr>
          <p:cNvPr id="45060" name="Rectangle 4"/>
          <p:cNvSpPr>
            <a:spLocks noGrp="1"/>
          </p:cNvSpPr>
          <p:nvPr>
            <p:ph type="body" sz="half" idx="1"/>
          </p:nvPr>
        </p:nvSpPr>
        <p:spPr>
          <a:xfrm>
            <a:off x="179388" y="1700213"/>
            <a:ext cx="4495800" cy="4525962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ru-RU" sz="2400" b="1" smtClean="0"/>
              <a:t>      </a:t>
            </a:r>
            <a:r>
              <a:rPr lang="ru-RU" sz="2400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Никольская церковь</a:t>
            </a:r>
            <a:r>
              <a:rPr lang="ru-RU" sz="2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400" smtClean="0">
              <a:effectLst>
                <a:outerShdw blurRad="38100" dist="38100" dir="2700000" algn="tl">
                  <a:srgbClr val="000000"/>
                </a:outerShdw>
              </a:effectLst>
              <a:hlinkClick r:id="rId2"/>
            </a:endParaRP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ru-RU" sz="2400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      Никольская церковь - строилась в Базевской слободе в течение 50 лет (1798 - 1848г.) В настоящее время церковь действующая. Об этой церкви писали многие российские газеты, потому что впервые на Руси произошло передвижение храма на новое место.</a:t>
            </a:r>
            <a:endParaRPr lang="ru-RU" sz="24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9939" name="Picture 6" descr="06.01.2009 - Никольская церковь">
            <a:hlinkClick r:id="rId2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773238"/>
            <a:ext cx="3959225" cy="4103687"/>
          </a:xfr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Достопримечательности родного города</a:t>
            </a:r>
          </a:p>
        </p:txBody>
      </p:sp>
      <p:sp>
        <p:nvSpPr>
          <p:cNvPr id="47108" name="Rectangle 4"/>
          <p:cNvSpPr>
            <a:spLocks noGrp="1"/>
          </p:cNvSpPr>
          <p:nvPr>
            <p:ph type="body" sz="half" idx="1"/>
          </p:nvPr>
        </p:nvSpPr>
        <p:spPr>
          <a:xfrm>
            <a:off x="0" y="1600200"/>
            <a:ext cx="4495800" cy="4637088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b="1" smtClean="0"/>
              <a:t>     </a:t>
            </a:r>
            <a:r>
              <a:rPr lang="ru-RU" sz="2400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Русская усадьба      Новотомниково</a:t>
            </a:r>
            <a:r>
              <a:rPr lang="ru-RU" sz="2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400" smtClean="0">
              <a:effectLst>
                <a:outerShdw blurRad="38100" dist="38100" dir="2700000" algn="tl">
                  <a:srgbClr val="000000"/>
                </a:outerShdw>
              </a:effectLst>
              <a:hlinkClick r:id="rId2"/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       Недалеко от Моршанска находится очень живописное село под названием Новотомниково. Оно является одной из главных достопримечательностей района. Ежегодно сюда приезжают сотни туристов, притом не только из России, но и из некоторых европейских стран.</a:t>
            </a:r>
            <a:endParaRPr lang="ru-RU" sz="24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0963" name="Picture 6" descr="06.01.2009 - Русская усадьба Новотомниково">
            <a:hlinkClick r:id="rId2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773238"/>
            <a:ext cx="3959225" cy="4103687"/>
          </a:xfr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Достопримечательности родного города</a:t>
            </a:r>
          </a:p>
        </p:txBody>
      </p:sp>
      <p:sp>
        <p:nvSpPr>
          <p:cNvPr id="49156" name="Rectangle 4"/>
          <p:cNvSpPr>
            <a:spLocks noGrp="1"/>
          </p:cNvSpPr>
          <p:nvPr>
            <p:ph type="body" sz="half" idx="1"/>
          </p:nvPr>
        </p:nvSpPr>
        <p:spPr>
          <a:xfrm>
            <a:off x="0" y="1484313"/>
            <a:ext cx="4643438" cy="499745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ru-RU" sz="2400" b="1" smtClean="0"/>
              <a:t>             </a:t>
            </a:r>
            <a:r>
              <a:rPr lang="ru-RU" sz="2400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Троицкий собор</a:t>
            </a:r>
            <a:r>
              <a:rPr lang="ru-RU" sz="2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4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ru-RU" sz="2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ru-RU" sz="2400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Одной из архитектурных достопримечательностей Моршанска является Троицкий собор. Величественное здание собора видно за десятки километров от города. Это одно из выдающихся строений Моршанска. История храма начинается с 1830 г., когда было выбрано место для строительства на берегу реки Цны и утвержден проект.</a:t>
            </a:r>
            <a:endParaRPr lang="ru-RU" sz="24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987" name="Picture 6" descr="i01_sobor-2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773238"/>
            <a:ext cx="4248150" cy="4319587"/>
          </a:xfr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Троицкий Собор</a:t>
            </a:r>
          </a:p>
        </p:txBody>
      </p:sp>
      <p:pic>
        <p:nvPicPr>
          <p:cNvPr id="43010" name="Picture 8" descr="Собор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268413"/>
            <a:ext cx="7200900" cy="5184775"/>
          </a:xfr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Достопримечательности родного города</a:t>
            </a:r>
          </a:p>
        </p:txBody>
      </p:sp>
      <p:sp>
        <p:nvSpPr>
          <p:cNvPr id="5120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820738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</a:t>
            </a:r>
            <a:r>
              <a:rPr lang="ru-RU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Кинотеатр Октябрь</a:t>
            </a:r>
          </a:p>
        </p:txBody>
      </p:sp>
      <p:pic>
        <p:nvPicPr>
          <p:cNvPr id="44035" name="Picture 7" descr="631be50fcf73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205038"/>
            <a:ext cx="7993063" cy="4248150"/>
          </a:xfr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Вывод</a:t>
            </a:r>
          </a:p>
        </p:txBody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435975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   Вместе со мной вы изучили историю, природу, население и хозяйство города Моршанска.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Цель моего исследования: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</a:t>
            </a: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Изучение истории, природы, населения и хозяйства города Моршанска.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685800" y="1341438"/>
            <a:ext cx="7772400" cy="2259012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40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Презентация на тему:</a:t>
            </a:r>
            <a:r>
              <a:rPr lang="ru-RU" sz="4000" smtClean="0">
                <a:solidFill>
                  <a:srgbClr val="0D0D0D"/>
                </a:solidFill>
                <a:latin typeface="Constantia" pitchFamily="18" charset="0"/>
              </a:rPr>
              <a:t/>
            </a:r>
            <a:br>
              <a:rPr lang="ru-RU" sz="4000" smtClean="0">
                <a:solidFill>
                  <a:srgbClr val="0D0D0D"/>
                </a:solidFill>
                <a:latin typeface="Constantia" pitchFamily="18" charset="0"/>
              </a:rPr>
            </a:br>
            <a:r>
              <a:rPr lang="ru-RU" sz="5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Моршанск – город на   		        Цне</a:t>
            </a:r>
            <a:endParaRPr lang="pt-BR" sz="5400" b="1" smtClean="0"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5364163" y="3933825"/>
            <a:ext cx="2952750" cy="22320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Выполнила: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Соколова Екатерина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11 класс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Задачи моего исследования: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>
          <a:xfrm>
            <a:off x="323850" y="1412875"/>
            <a:ext cx="8362950" cy="4968875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Узнать как возник город Моршанск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Исследовать историю города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Рассмотреть названия некоторых улиц города Моршанска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Показать природу родного города 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Изучить население Моршанска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Исследовать промышленность города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Показать достопримечательности Моршанска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endParaRPr lang="ru-RU" b="1" smtClean="0"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endParaRPr lang="ru-RU" b="1" smtClean="0"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Актуальность моего проекта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xfrm>
            <a:off x="0" y="1484313"/>
            <a:ext cx="8893175" cy="489585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    Город Моршанск имеет множество интересных особенностей как в историческом, так и в  современном плане. Изучение своего родного города или области имеет научно-практическое и учебно-познавательное значение. Материал данного исследования может использоваться на уроках краеведения и на элективных курсах в школе, а также для  самостоятельного ознакомления.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История города Моршанска</a:t>
            </a:r>
          </a:p>
        </p:txBody>
      </p:sp>
      <p:sp>
        <p:nvSpPr>
          <p:cNvPr id="15364" name="Rectangle 4"/>
          <p:cNvSpPr>
            <a:spLocks noGrp="1"/>
          </p:cNvSpPr>
          <p:nvPr>
            <p:ph type="body" sz="half" idx="4294967295"/>
          </p:nvPr>
        </p:nvSpPr>
        <p:spPr>
          <a:xfrm>
            <a:off x="0" y="1628775"/>
            <a:ext cx="4316413" cy="452596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smtClean="0"/>
              <a:t>      </a:t>
            </a:r>
            <a:r>
              <a:rPr lang="ru-RU" sz="24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Впервые город Моршанск упоминается в 1623 г. как населенный пункт Морша, принадлежавшее рязанским архиереям. Происхождение слова до сих пор не известно, как и дата возникновения. Известно, что село Морша существовало еще в 16 веке. В 17 веке, мордовское население заселявшие Моршу, приняло христианство и слилось с русскими поселенцами. </a:t>
            </a:r>
          </a:p>
        </p:txBody>
      </p:sp>
      <p:pic>
        <p:nvPicPr>
          <p:cNvPr id="15366" name="Picture 6" descr="istoriya2_resize-1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773238"/>
            <a:ext cx="4321175" cy="4176712"/>
          </a:xfr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История города Моршанска</a:t>
            </a:r>
          </a:p>
        </p:txBody>
      </p:sp>
      <p:sp>
        <p:nvSpPr>
          <p:cNvPr id="17413" name="Rectangle 5"/>
          <p:cNvSpPr>
            <a:spLocks noGrp="1"/>
          </p:cNvSpPr>
          <p:nvPr>
            <p:ph type="body" sz="half" idx="1"/>
          </p:nvPr>
        </p:nvSpPr>
        <p:spPr>
          <a:xfrm>
            <a:off x="179388" y="1600200"/>
            <a:ext cx="4316412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400" smtClean="0"/>
              <a:t>      </a:t>
            </a:r>
            <a:r>
              <a:rPr lang="ru-RU" sz="24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Во второй половине 17 века Морша является крупным торговым центром на Цне. В 1779 году преобразована в город Моршанск, по указу Екатерины II. Спустя два года в 1781 году был утвержден герб г. Моршанска (вы можете видеть его в правом углу страницы).</a:t>
            </a:r>
          </a:p>
        </p:txBody>
      </p:sp>
      <p:pic>
        <p:nvPicPr>
          <p:cNvPr id="22531" name="Picture 7" descr="istoriya-2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0788" y="1773238"/>
            <a:ext cx="3141662" cy="3887787"/>
          </a:xfr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История города Моршанска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0" y="1484313"/>
            <a:ext cx="8964613" cy="5373687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smtClean="0"/>
              <a:t>       </a:t>
            </a:r>
            <a:r>
              <a:rPr lang="ru-RU" sz="24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Важнейшим фактором в успешном развитии города являлась река Цна. С моршанских пристаней ежегодно отправлялось до 14 млн. пудов различных грузов, увеличивалось благосостояние города, укреплялись рыночные связи. Хлеб, мука, шкуры, скот, махорку и пр. на баржах по реке Мошки, а за тем по речным системам Волги и Оки, поступали в такие города как Москва, Петербург, Нижний Новгород, Муром. Ежегодно на обслуживания цнинского водного пути под Моршанском, поставлялось более сотни различных судов. На их постройке и перевозке грузов было задействовано тысячи наемных работников. До середины 19 века Моршанск заслуженно является крупным торгово-промышленным центром в Тамбовской губернии. После постройки Рязанско-Козловской железной дороги, торговое значение города резко упало и с 1880 по 1890 г. в Моршанске развиваются крупные суконные и табачные фабрики.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Названия некоторых улиц в Моршанске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sz="half" idx="1"/>
          </p:nvPr>
        </p:nvSpPr>
        <p:spPr>
          <a:xfrm>
            <a:off x="0" y="1600200"/>
            <a:ext cx="4716463" cy="492442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Например, улицы Лотикова и Карла Маркса назывались Софийская и Никольская после основания церквей в них. Красноармейская улица называлась Солдатская, потому что там находились солдатские бараки.  Улица Красная называлась Соборная, так как она вела к Троицкому Собору.</a:t>
            </a:r>
          </a:p>
        </p:txBody>
      </p:sp>
      <p:pic>
        <p:nvPicPr>
          <p:cNvPr id="24579" name="Picture 7" descr="06.01.2009 - Троицкий собор">
            <a:hlinkClick r:id="rId2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773238"/>
            <a:ext cx="3816350" cy="4608512"/>
          </a:xfr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0000000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Ppt0000000</Template>
  <TotalTime>0</TotalTime>
  <Words>787</Words>
  <Application>Microsoft Office PowerPoint</Application>
  <PresentationFormat>Экран (4:3)</PresentationFormat>
  <Paragraphs>87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Constantia</vt:lpstr>
      <vt:lpstr>Ppt0000000</vt:lpstr>
      <vt:lpstr>Презентация на тему: Моршанск – город на             Цне</vt:lpstr>
      <vt:lpstr>Содержание:</vt:lpstr>
      <vt:lpstr>Цель моего исследования:</vt:lpstr>
      <vt:lpstr>Задачи моего исследования:</vt:lpstr>
      <vt:lpstr>Актуальность моего проекта</vt:lpstr>
      <vt:lpstr>История города Моршанска</vt:lpstr>
      <vt:lpstr>История города Моршанска</vt:lpstr>
      <vt:lpstr>История города Моршанска</vt:lpstr>
      <vt:lpstr>Названия некоторых улиц в Моршанске</vt:lpstr>
      <vt:lpstr>Названия некоторых улиц в Моршанске</vt:lpstr>
      <vt:lpstr>Названия некоторых улиц в Моршанске</vt:lpstr>
      <vt:lpstr>Карта Моршанска</vt:lpstr>
      <vt:lpstr>Моршанск – вид сверху</vt:lpstr>
      <vt:lpstr>Природа родного города</vt:lpstr>
      <vt:lpstr>Река Цна</vt:lpstr>
      <vt:lpstr>Закат и восход солнца в Моршанске</vt:lpstr>
      <vt:lpstr>Население Моршанска</vt:lpstr>
      <vt:lpstr>Население Моршанска</vt:lpstr>
      <vt:lpstr>Промышленность города</vt:lpstr>
      <vt:lpstr>Промышленность города</vt:lpstr>
      <vt:lpstr>Промышленность города</vt:lpstr>
      <vt:lpstr>Промышленность города</vt:lpstr>
      <vt:lpstr>Достопримечательности родного города</vt:lpstr>
      <vt:lpstr>Достопримечательности родного города</vt:lpstr>
      <vt:lpstr>Достопримечательности родного города</vt:lpstr>
      <vt:lpstr>Достопримечательности родного города</vt:lpstr>
      <vt:lpstr>Троицкий Собор</vt:lpstr>
      <vt:lpstr>Достопримечательности родного города</vt:lpstr>
      <vt:lpstr>Вывод</vt:lpstr>
      <vt:lpstr>Презентация на тему: Моршанск – город на             Цне</vt:lpstr>
    </vt:vector>
  </TitlesOfParts>
  <Company>Ep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Моршанск – город на             Цне</dc:title>
  <dc:creator>Vitaliy</dc:creator>
  <cp:lastModifiedBy>admin</cp:lastModifiedBy>
  <cp:revision>1</cp:revision>
  <dcterms:created xsi:type="dcterms:W3CDTF">2010-10-19T13:25:20Z</dcterms:created>
  <dcterms:modified xsi:type="dcterms:W3CDTF">2015-04-08T14:55:54Z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TC300082491049</vt:lpwstr>
  </property>
</Properties>
</file>