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74" r:id="rId8"/>
    <p:sldId id="261" r:id="rId9"/>
    <p:sldId id="275" r:id="rId10"/>
    <p:sldId id="276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9721FC8-8018-43AF-84C9-F8D70859CFD9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3003BF1C-836F-4E6D-9B57-01757576EBF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9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1398-0EE9-4647-8306-AB6D91EB5A9A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10967-AA12-481D-BA47-E3E251E29F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273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EE1B-006A-4DFD-8CDE-7ABFABECF073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0F4D5-199D-48CE-9E0C-E5FF4574B7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3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AE64C2-5244-4085-B2D8-BF6542E25846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D713-6F4D-47A6-B5B7-1624AA573D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67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053B2FC-5B8A-464D-8BB0-3227DAD9CC31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E7D67879-7652-478E-97B5-790EBC38657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F6DC8B-F81B-42C6-BB1A-9EDBD401B733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F903BD3E-3C3B-44A2-8878-13BE6FCB57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21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FC469-ADDB-4A5D-88A1-BC0FB6149931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CFCA8B76-C26C-46F7-B28C-5996F4A91D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42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F5BE1-4BD7-4C81-B822-3F84925DF520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82428-F7E4-431B-860D-F42CE5825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21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DDF0-BDEB-479F-8859-80098FC4DF62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6FAE-0717-42F7-8D97-881F33F50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620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557DC41-A481-43FB-90CE-2A47FF5A276F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B3A7B7E4-5F97-4601-BEF7-8E193464061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2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CDC70AB-321F-420A-A814-4417CE0E4361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8E2928AB-EEB0-4561-A78E-9F4D174419D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1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dirty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CD98BF-066E-4199-8402-729B45B26E9C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646268"/>
                </a:solidFill>
                <a:latin typeface="Cambria" panose="02040503050406030204" pitchFamily="18" charset="0"/>
              </a:defRPr>
            </a:lvl1pPr>
          </a:lstStyle>
          <a:p>
            <a:fld id="{B926E618-5BA7-4F98-A66D-897897459D3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625E6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625E6C"/>
          </a:solidFill>
          <a:latin typeface="Cambria" panose="02040503050406030204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6BB1C9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6BB1C9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6BB1C9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ru/9/95/%D0%A7%D0%B5%D1%80%D0%B5%D1%81%D1%81%D1%82%D1%80%D0%BE%D1%87%D0%BD%D0%B0%D1%8F_%D1%80%D0%B0%D0%B7%D0%B2%D1%91%D1%80%D1%82%D0%BA%D0%B0.sv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Понятие о телевидении</a:t>
            </a:r>
            <a:endParaRPr lang="ru-RU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14938"/>
            <a:ext cx="6072188" cy="5000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1200" smtClean="0"/>
              <a:t>Дембовская Марина 12 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13" y="282111"/>
            <a:ext cx="8229599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Структурная система монохроматической телевизионной системы изображения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538" y="2136775"/>
            <a:ext cx="8162925" cy="35448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4525963"/>
          </a:xfrm>
        </p:spPr>
        <p:txBody>
          <a:bodyPr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В кинескопе расстояние от катода, находящегося в электронной пушке до экрана может превышать несколько десятков сантиметров. Соответственно, и напряжение там нужно </a:t>
            </a:r>
            <a:r>
              <a:rPr lang="ru-RU" dirty="0" smtClean="0"/>
              <a:t> </a:t>
            </a:r>
            <a:r>
              <a:rPr lang="ru-RU" dirty="0"/>
              <a:t>- </a:t>
            </a:r>
            <a:r>
              <a:rPr lang="ru-RU" b="1" dirty="0"/>
              <a:t>15…30 кВ</a:t>
            </a:r>
            <a:r>
              <a:rPr lang="ru-RU" dirty="0" smtClean="0"/>
              <a:t>.</a:t>
            </a:r>
            <a:r>
              <a:rPr lang="ru-RU" dirty="0"/>
              <a:t> напряжения создает специальный повышающий трансформатор. Его еще называют строчный трансформатор, поскольку он работает на строчной частоте</a:t>
            </a:r>
          </a:p>
        </p:txBody>
      </p:sp>
      <p:pic>
        <p:nvPicPr>
          <p:cNvPr id="20483" name="Picture 2" descr="ЭЛТ в разрезе. Вид сбо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697038"/>
            <a:ext cx="45720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401050" cy="350043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mtClean="0"/>
              <a:t>При попадании электрона на экран возникает видимое свечение (излучение),также возникает и радиоактивное излучение. </a:t>
            </a:r>
          </a:p>
        </p:txBody>
      </p:sp>
      <p:pic>
        <p:nvPicPr>
          <p:cNvPr id="21507" name="Picture 4" descr="http://www.nordicdreams.net.ru/articles/color.files/1.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000500"/>
            <a:ext cx="47863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 descr="http://85.142.21.49/predmety/chemistry/IMAGES%5C%D0%A0%D0%B0%D0%B4%D0%B8%D0%BE%D0%B0%D0%BA%D1%82%D0%B8%D0%B2%D0%BD%D0%BE%D0%B5%20%D0%B8%D0%B7%D0%BB%D1%83%D1%87%D0%B5%D0%BD%D0%B8%D0%B5_%D0%93%D0%B5%D0%BB%D1%8C%D1%84%D0%BC%D0%B0%D0%B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143250"/>
            <a:ext cx="37147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Чтобы заставить электрон отклонятся от цента не обходимы электромагниты- необходимы 2 пары катушек. </a:t>
            </a:r>
            <a:r>
              <a:rPr lang="ru-RU" dirty="0"/>
              <a:t>Одна пара будет отклонять по горизонтали, другая - по вертикали.</a:t>
            </a:r>
          </a:p>
        </p:txBody>
      </p:sp>
      <p:pic>
        <p:nvPicPr>
          <p:cNvPr id="22531" name="Picture 2" descr="Отклоняющие катуш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57375"/>
            <a:ext cx="432276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4429125" cy="5697538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Картинка на экране телевизора образуется в результате того, что луч </a:t>
            </a:r>
            <a:r>
              <a:rPr lang="ru-RU" dirty="0" smtClean="0"/>
              <a:t>со скоростью света  </a:t>
            </a:r>
            <a:r>
              <a:rPr lang="ru-RU" dirty="0"/>
              <a:t>чертит </a:t>
            </a:r>
            <a:r>
              <a:rPr lang="ru-RU" dirty="0" err="1" smtClean="0"/>
              <a:t>слева-направо</a:t>
            </a:r>
            <a:r>
              <a:rPr lang="ru-RU" dirty="0" smtClean="0"/>
              <a:t>, </a:t>
            </a:r>
            <a:r>
              <a:rPr lang="ru-RU" dirty="0" err="1" smtClean="0"/>
              <a:t>сверху-вниз</a:t>
            </a:r>
            <a:r>
              <a:rPr lang="ru-RU" dirty="0" smtClean="0"/>
              <a:t>  </a:t>
            </a:r>
            <a:r>
              <a:rPr lang="ru-RU" dirty="0"/>
              <a:t>по экрану. Такой метод последовательной прорисовки изображения называется "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развертка</a:t>
            </a:r>
            <a:r>
              <a:rPr lang="ru-RU" dirty="0" smtClean="0"/>
              <a:t>".</a:t>
            </a:r>
            <a:r>
              <a:rPr lang="ru-RU" dirty="0"/>
              <a:t> Поскольку развертка происходит очень быстро - для глаза все точки сливаются в строчки а строчки - в единый кадр.</a:t>
            </a:r>
          </a:p>
        </p:txBody>
      </p:sp>
      <p:pic>
        <p:nvPicPr>
          <p:cNvPr id="23555" name="Picture 2" descr="развертка изобра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785938"/>
            <a:ext cx="4214812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4929188" y="5572125"/>
            <a:ext cx="314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b="1"/>
              <a:t>Растр</a:t>
            </a:r>
            <a:r>
              <a:rPr lang="ru-RU" altLang="ru-RU"/>
              <a:t> - это одна "строчка", которую рисует луч на экране.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5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mtClean="0"/>
              <a:t>Картинка образуется за счет того, что во время "бега", луч изменяет свою яркость в соответствии с принимаемым видеосигналом.</a:t>
            </a:r>
          </a:p>
        </p:txBody>
      </p:sp>
      <p:pic>
        <p:nvPicPr>
          <p:cNvPr id="24579" name="Picture 4" descr="http://www.sciam.ru/2007/4/img/phis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857375"/>
            <a:ext cx="44767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4471988" cy="6215062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Кроме  </a:t>
            </a:r>
            <a:r>
              <a:rPr lang="ru-RU" dirty="0"/>
              <a:t>электродов - </a:t>
            </a:r>
            <a:r>
              <a:rPr lang="ru-RU" b="1" dirty="0"/>
              <a:t>анода</a:t>
            </a:r>
            <a:r>
              <a:rPr lang="ru-RU" dirty="0"/>
              <a:t> и </a:t>
            </a:r>
            <a:r>
              <a:rPr lang="ru-RU" b="1" dirty="0"/>
              <a:t>катода</a:t>
            </a:r>
            <a:r>
              <a:rPr lang="ru-RU" dirty="0"/>
              <a:t>, в лампах бывает </a:t>
            </a:r>
            <a:r>
              <a:rPr lang="ru-RU" dirty="0" smtClean="0"/>
              <a:t> </a:t>
            </a:r>
            <a:r>
              <a:rPr lang="ru-RU" dirty="0"/>
              <a:t>третий электрод - </a:t>
            </a:r>
            <a:r>
              <a:rPr lang="ru-RU" b="1" dirty="0"/>
              <a:t>сетка</a:t>
            </a:r>
            <a:r>
              <a:rPr lang="ru-RU" dirty="0"/>
              <a:t>.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Сетка</a:t>
            </a:r>
            <a:r>
              <a:rPr lang="ru-RU" dirty="0"/>
              <a:t> - это управляющий электрод. подавая на сетку сравнительно низкое напряжение, можно управлять током, протекающим через лампу. Иными словами, можно управлять интенсивностью потока электронов, "летящих" от катода к аноду.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В ЭЛТ сетка используется для изменения яркости луча.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5603" name="Picture 2" descr="ЭЛТ с сет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7313"/>
            <a:ext cx="417512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715375" cy="3143250"/>
          </a:xfrm>
        </p:spPr>
        <p:txBody>
          <a:bodyPr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Подавая </a:t>
            </a:r>
            <a:r>
              <a:rPr lang="ru-RU" dirty="0"/>
              <a:t>на сетку отрицательное напряжение (относительно катода), можно ослабить интенсивность потока электронов в луче, или вообще закрыть "дорогу" для электронов. Это бывает нужно, например, при перемещении луча от конца одной строки к началу другой.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Поле</a:t>
            </a:r>
            <a:r>
              <a:rPr lang="ru-RU" dirty="0"/>
              <a:t> - </a:t>
            </a:r>
            <a:r>
              <a:rPr lang="ru-RU" dirty="0" smtClean="0"/>
              <a:t>это все строчки, которые нарисовал луч за один вертикальный проход.</a:t>
            </a:r>
            <a:br>
              <a:rPr lang="ru-RU" dirty="0" smtClean="0"/>
            </a:b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Кадр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smtClean="0"/>
              <a:t>- это элементарная единица видеоряда. Каждый кадр состоит из двух полей - </a:t>
            </a:r>
            <a:r>
              <a:rPr lang="ru-RU" dirty="0"/>
              <a:t>четного и нечетного.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6627" name="Picture 2" descr="Чересстрочная разверт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572000"/>
            <a:ext cx="666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4043363" cy="5268913"/>
          </a:xfrm>
        </p:spPr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И</a:t>
            </a:r>
            <a:r>
              <a:rPr lang="ru-RU" dirty="0" smtClean="0"/>
              <a:t>зображение на экране телевизора разворачивается с частотой </a:t>
            </a:r>
            <a:r>
              <a:rPr lang="ru-RU" dirty="0" smtClean="0">
                <a:solidFill>
                  <a:srgbClr val="FF0000"/>
                </a:solidFill>
              </a:rPr>
              <a:t>50</a:t>
            </a:r>
            <a:r>
              <a:rPr lang="ru-RU" dirty="0" smtClean="0"/>
              <a:t> полей в секунду. Однако, телевизионный стандарт равен 25 кадрам в секунду. Поэтому один кадр при передаче разбивается на два поля </a:t>
            </a:r>
            <a:r>
              <a:rPr lang="ru-RU" u="sng" dirty="0" smtClean="0">
                <a:solidFill>
                  <a:srgbClr val="FF0000"/>
                </a:solidFill>
              </a:rPr>
              <a:t>- четное </a:t>
            </a:r>
            <a:r>
              <a:rPr lang="ru-RU" dirty="0" smtClean="0"/>
              <a:t>и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нечетное.</a:t>
            </a:r>
            <a:r>
              <a:rPr lang="ru-RU" dirty="0" smtClean="0"/>
              <a:t> Такая Развертка называется 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"чересстрочная развертка"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27651" name="Picture 3" descr="Файл:Чересстрочная развёртка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42938"/>
            <a:ext cx="37433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2143125"/>
          </a:xfrm>
        </p:spPr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Бывает еще "</a:t>
            </a:r>
            <a:r>
              <a:rPr lang="ru-RU" u="sng" dirty="0">
                <a:solidFill>
                  <a:schemeClr val="accent4">
                    <a:lumMod val="50000"/>
                  </a:schemeClr>
                </a:solidFill>
              </a:rPr>
              <a:t>прогрессивная развертка</a:t>
            </a:r>
            <a:r>
              <a:rPr lang="ru-RU" dirty="0"/>
              <a:t>" - когда весь кадр развертывается за один вертикальный ход луча. Она используется в компьютерных мониторах.</a:t>
            </a:r>
          </a:p>
        </p:txBody>
      </p:sp>
      <p:pic>
        <p:nvPicPr>
          <p:cNvPr id="28675" name="Picture 2" descr="http://t1.gstatic.com/images?q=tbn:wrERjh5g1mwaMM:http://www.intertexnik.mags.ru/linkpics/Toshiba%2520SD-P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643313"/>
            <a:ext cx="214312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Файл:Прогрессивная развёртка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429000"/>
            <a:ext cx="40005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3600" smtClean="0"/>
              <a:t>    Это передача изображения объекта на некоторое расстояние (обычно со звуковым сопровождением).</a:t>
            </a:r>
          </a:p>
          <a:p>
            <a:pPr>
              <a:buFontTx/>
              <a:buChar char="-"/>
            </a:pPr>
            <a:endParaRPr lang="ru-RU" alt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ru-RU" smtClean="0"/>
              <a:t>THE END.</a:t>
            </a: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57637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Превращение оптического изображения в электрические сигналы.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Передача электрических сигналов по каналам связи.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Превращение переданных электрических сигналов в оптическое изображение.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 основу передачи положены след. Физические процессы:</a:t>
            </a:r>
            <a:br>
              <a:rPr lang="ru-RU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Изображение преобразуется в электрические сигналы. Передача телевизионных сигналов основана на принципе 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радиосвязи</a:t>
            </a:r>
            <a:r>
              <a:rPr lang="ru-RU" sz="3000" u="sng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000" i="1" dirty="0" smtClean="0">
                <a:solidFill>
                  <a:schemeClr val="accent4">
                    <a:lumMod val="50000"/>
                  </a:schemeClr>
                </a:solidFill>
              </a:rPr>
              <a:t>На передающей станции производится преобразование изображения в последовательность электрических сигналов. Этими сигналами модулируют затем колебания, вырабатываемые генератором высокой частоты. Модулированная электромагнитная волна переносит информацию на большие расстояния.)</a:t>
            </a:r>
            <a:endParaRPr lang="ru-RU" sz="3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arkx.narod.ru/pic/radioc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00063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i="1" dirty="0" smtClean="0"/>
              <a:t>В приёмнике производится обратное преобразование. Высокочастотные модулированные колебания детектируются, а полученный сигнал преобразуется в видимое изображение.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Телевизионные передачи возможны только в диапазоне </a:t>
            </a:r>
            <a:r>
              <a:rPr lang="ru-RU" u="sng" dirty="0" smtClean="0">
                <a:solidFill>
                  <a:schemeClr val="accent4">
                    <a:lumMod val="50000"/>
                  </a:schemeClr>
                </a:solidFill>
              </a:rPr>
              <a:t>ультракоротких волн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smtClean="0"/>
              <a:t>Длина их 6.0-0.3 м.Распространяются я в прямой видимости антенны.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5686425" cy="5572125"/>
          </a:xfrm>
        </p:spPr>
        <p:txBody>
          <a:bodyPr>
            <a:normAutofit fontScale="85000" lnSpcReduction="10000"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. Для передачи </a:t>
            </a:r>
            <a:r>
              <a:rPr lang="ru-RU" i="1" dirty="0" smtClean="0"/>
              <a:t>движения </a:t>
            </a:r>
            <a:r>
              <a:rPr lang="ru-RU" i="1" dirty="0"/>
              <a:t>используют принцип кино: немного отличающиеся друг от друга изображения движущегося объекта (кадры) передают </a:t>
            </a:r>
            <a:r>
              <a:rPr lang="ru-RU" i="1" dirty="0" smtClean="0"/>
              <a:t>десятки </a:t>
            </a:r>
            <a:r>
              <a:rPr lang="ru-RU" i="1" dirty="0"/>
              <a:t>раз в </a:t>
            </a:r>
            <a:r>
              <a:rPr lang="ru-RU" i="1" dirty="0" smtClean="0"/>
              <a:t>секунду.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Изображение </a:t>
            </a:r>
            <a:r>
              <a:rPr lang="ru-RU" i="1" dirty="0"/>
              <a:t>кадра преобразуется с помощью передающей вакуумной электронной трубки - иконоскопа в серию </a:t>
            </a:r>
            <a:r>
              <a:rPr lang="ru-RU" i="1" dirty="0" smtClean="0"/>
              <a:t>электрических сигналов. Такой </a:t>
            </a:r>
            <a:r>
              <a:rPr lang="ru-RU" i="1" dirty="0"/>
              <a:t>же сигнал получается в телевизионном приемнике после </a:t>
            </a:r>
            <a:r>
              <a:rPr lang="ru-RU" i="1" dirty="0" smtClean="0"/>
              <a:t>детектирования.</a:t>
            </a:r>
            <a:endParaRPr lang="ru-RU" dirty="0"/>
          </a:p>
        </p:txBody>
      </p:sp>
      <p:pic>
        <p:nvPicPr>
          <p:cNvPr id="16387" name="Picture 4" descr="http://www.zlatosoft.ru/i/1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500188"/>
            <a:ext cx="2714625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714375"/>
            <a:ext cx="4543425" cy="5411788"/>
          </a:xfrm>
        </p:spPr>
        <p:txBody>
          <a:bodyPr>
            <a:norm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i="1" dirty="0" smtClean="0"/>
              <a:t>Видеосигнал преобразуется в пучок быстрых электронов ,который в электронно-лучевой трубке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ru-RU" i="1" u="sng" dirty="0" err="1" smtClean="0">
                <a:solidFill>
                  <a:schemeClr val="accent4">
                    <a:lumMod val="50000"/>
                  </a:schemeClr>
                </a:solidFill>
              </a:rPr>
              <a:t>кинископе</a:t>
            </a:r>
            <a:r>
              <a:rPr lang="ru-RU" i="1" u="sng" dirty="0" smtClean="0">
                <a:solidFill>
                  <a:schemeClr val="tx2"/>
                </a:solidFill>
              </a:rPr>
              <a:t> </a:t>
            </a:r>
            <a:r>
              <a:rPr lang="ru-RU" i="1" dirty="0" smtClean="0"/>
              <a:t>– перемещается по экрану покрытому -</a:t>
            </a:r>
            <a:r>
              <a:rPr lang="ru-RU" i="1" u="sng" dirty="0" smtClean="0">
                <a:solidFill>
                  <a:schemeClr val="accent4">
                    <a:lumMod val="50000"/>
                  </a:schemeClr>
                </a:solidFill>
              </a:rPr>
              <a:t>люминофором</a:t>
            </a:r>
            <a:endParaRPr lang="ru-RU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1" name="Picture 8" descr="http://www.tvremont.com.ua/UserFiles/Image/kinesk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14375"/>
            <a:ext cx="3819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7"/>
          <p:cNvSpPr>
            <a:spLocks noChangeArrowheads="1"/>
          </p:cNvSpPr>
          <p:nvPr/>
        </p:nvSpPr>
        <p:spPr bwMode="auto">
          <a:xfrm>
            <a:off x="285750" y="4143375"/>
            <a:ext cx="4929188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altLang="ru-RU" sz="1100" b="1" i="1"/>
              <a:t>Устройство цветного кинескопа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Электронные пушки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Электронные лучи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Фокусирующие катушки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Отклоняющие катушки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Анодный вывод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Теневая маска, разделяющая красные, зелёные и синие части изображения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Слой люминофора с зонами красного, зелёного и синего свечения</a:t>
            </a:r>
          </a:p>
          <a:p>
            <a:pPr>
              <a:buFont typeface="Rockwell" pitchFamily="18" charset="0"/>
              <a:buAutoNum type="arabicPeriod"/>
            </a:pPr>
            <a:r>
              <a:rPr lang="ru-RU" altLang="ru-RU" sz="1100"/>
              <a:t>Люминофорно е  покрытие внутренней стороны экрана в увеличенном масштабе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214813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i="1" smtClean="0"/>
              <a:t>Синхронность движения лучей в передающей и приемной трубках достигается посылкой специальных синхронизирующих сигналов.</a:t>
            </a:r>
            <a:endParaRPr lang="ru-RU" altLang="ru-RU" smtClean="0"/>
          </a:p>
        </p:txBody>
      </p:sp>
      <p:pic>
        <p:nvPicPr>
          <p:cNvPr id="18435" name="Picture 2" descr="http://www.webdesign.org/img_articles/238/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500188"/>
            <a:ext cx="37147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134</TotalTime>
  <Words>526</Words>
  <Application>Microsoft Office PowerPoint</Application>
  <PresentationFormat>Экран (4:3)</PresentationFormat>
  <Paragraphs>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Cambria</vt:lpstr>
      <vt:lpstr>Arial</vt:lpstr>
      <vt:lpstr>Wingdings 2</vt:lpstr>
      <vt:lpstr>Calibri</vt:lpstr>
      <vt:lpstr>Rockwell</vt:lpstr>
      <vt:lpstr>Wingdings</vt:lpstr>
      <vt:lpstr>Литейная</vt:lpstr>
      <vt:lpstr>Понятие о телевидении</vt:lpstr>
      <vt:lpstr>Презентация PowerPoint</vt:lpstr>
      <vt:lpstr>В основу передачи положены след. Физические процессы: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Структурная система монохроматической телевизионной системы изображения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телевидении</dc:title>
  <dc:creator>Марина</dc:creator>
  <cp:lastModifiedBy>admin</cp:lastModifiedBy>
  <cp:revision>15</cp:revision>
  <dcterms:created xsi:type="dcterms:W3CDTF">2009-12-06T21:12:27Z</dcterms:created>
  <dcterms:modified xsi:type="dcterms:W3CDTF">2015-04-08T17:35:40Z</dcterms:modified>
</cp:coreProperties>
</file>