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4" r:id="rId9"/>
    <p:sldId id="266" r:id="rId10"/>
    <p:sldId id="267" r:id="rId11"/>
    <p:sldId id="268" r:id="rId12"/>
    <p:sldId id="26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6EAFD1-FE18-4D1C-BA7F-798423468E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D9801-B314-4331-BEFF-927A37FDE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4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C9B0D-A634-4144-992A-5D69D3674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5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C8AE-FF49-44E7-8376-2E98170D6F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3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EFAC-FA9C-4B56-914E-7C7B2A425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38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CA5D-8BA9-440D-BB0A-B0A3F036F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47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69F4-6245-48D8-BC1E-EAAA72E56E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5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B0355-B41E-45BA-9D07-BCD88EBAE6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91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9CC1-973C-4ADA-AB60-FE9E7A0D3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30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59847-FFE2-46A2-BB77-E589CD4D43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2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005D-4CDB-4604-86AB-3114A029E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8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0BE3F9D-30C6-468F-8D87-5BFB343CDC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ru-RU" altLang="ru-RU" sz="3200"/>
              <a:t>Крестьянская  война  под предводительством Емельяна Пугачёва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76400"/>
            <a:ext cx="7620000" cy="3352800"/>
          </a:xfrm>
        </p:spPr>
        <p:txBody>
          <a:bodyPr/>
          <a:lstStyle/>
          <a:p>
            <a:pPr algn="l"/>
            <a:r>
              <a:rPr lang="ru-RU" altLang="ru-RU"/>
              <a:t>В ходе крестьянской войны можно выделить 3 этапа:</a:t>
            </a:r>
          </a:p>
          <a:p>
            <a:pPr algn="l"/>
            <a:r>
              <a:rPr lang="ru-RU" altLang="ru-RU"/>
              <a:t> 1 этап – с 17 сентября   1773 года</a:t>
            </a:r>
          </a:p>
          <a:p>
            <a:pPr algn="l"/>
            <a:r>
              <a:rPr lang="ru-RU" altLang="ru-RU"/>
              <a:t> 2 этап – с апреля по июль 1774 года</a:t>
            </a:r>
          </a:p>
          <a:p>
            <a:pPr algn="l"/>
            <a:r>
              <a:rPr lang="ru-RU" altLang="ru-RU"/>
              <a:t> 3 этап – с 31 июля 1774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52400"/>
            <a:ext cx="5410200" cy="6705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 Для пополнения своего войска он устремился на юг.  Пугачёв подошёл к Царицыну, но овладеть им не смог и был разгромлен. Переправившись на другой берег Волги с небольшим отрядом, Пугачёв был 12 сентября 1774 года был схвачен ми выдан Михельсону казачьёй верхушкой. Однако несмотря на поражение Пугачёва, крестьянские выступления окончательно удалось подавить только через год.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28600"/>
            <a:ext cx="3673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1275"/>
            <a:ext cx="9144000" cy="689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53000"/>
            <a:ext cx="8229600" cy="1143000"/>
          </a:xfrm>
          <a:noFill/>
          <a:ln/>
        </p:spPr>
        <p:txBody>
          <a:bodyPr/>
          <a:lstStyle/>
          <a:p>
            <a:r>
              <a:rPr lang="ru-RU" altLang="ru-RU"/>
              <a:t>Суд Емельяна Пугачёва.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"/>
            <a:ext cx="71612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ru-RU" altLang="ru-RU" sz="4800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0"/>
            <a:ext cx="3962400" cy="715963"/>
          </a:xfrm>
        </p:spPr>
        <p:txBody>
          <a:bodyPr/>
          <a:lstStyle/>
          <a:p>
            <a:r>
              <a:rPr lang="ru-RU" altLang="ru-RU" sz="4000"/>
              <a:t>Первый этап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5181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Первый этап начался 17 сентября 1773 года с речи Пугачёва перед казаками. Уже на следующий день численность его сторонников удвоилась. В течение трёх недель в отряд Пугачёва вливались всё новые силы, а сам он покорял почти без боя одну крепость за другой.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3321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534400" cy="3048000"/>
          </a:xfrm>
        </p:spPr>
        <p:txBody>
          <a:bodyPr/>
          <a:lstStyle/>
          <a:p>
            <a:r>
              <a:rPr lang="ru-RU" altLang="ru-RU" sz="2800"/>
              <a:t>5 октября Пугачёв подошёл к Оренбургу и осадил его. Численность восставших, участвовавших в осаде, составляла около 30 тысяч человек. В их числе были башкиры, во главе с Салаватом Юлаевым и горно-заводские рабочие уральских заводов. 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7150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Осада Оренбурга длилась 6 месяцев, но успехов восставшим не принесла. Тем временем против них были собраны большие правительственные силы , во главе которых стоял  генерал Бибиков. Сражение между царской армией и восставшими произошло 22 марта 1774 года под  Татищевой крепостью.    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334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4038600" cy="685800"/>
          </a:xfrm>
        </p:spPr>
        <p:txBody>
          <a:bodyPr/>
          <a:lstStyle/>
          <a:p>
            <a:r>
              <a:rPr lang="ru-RU" altLang="ru-RU"/>
              <a:t> Второй этап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r>
              <a:rPr lang="ru-RU" altLang="ru-RU"/>
              <a:t>Второй этап войны длился с апреля по июль 1774 года. Пугачёв снял осаду с Оренбурга и отошел на восток (на территорию Башкирии и Южного Урала). Здесь поредевшую армию восставших пополнили работные люди уральских заводов. Вскоре численность повстанцев составляла уже 10 тысяч человек, а после присоединения удмуртов, марийцев и чувашей она выросла до 20 тысяч.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33400"/>
            <a:ext cx="7315200" cy="475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001000" cy="1295400"/>
          </a:xfrm>
          <a:noFill/>
          <a:ln/>
        </p:spPr>
        <p:txBody>
          <a:bodyPr/>
          <a:lstStyle/>
          <a:p>
            <a:r>
              <a:rPr lang="ru-RU" altLang="ru-RU" sz="3200">
                <a:effectLst/>
              </a:rPr>
              <a:t>Рабочие уральских заводов привозят пушки Пугачеву.</a:t>
            </a:r>
            <a:r>
              <a:rPr lang="ru-RU" alt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47244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Вскоре Пугачёв повел свои войска на Казань. В июле 1774 года он сумел взять окраины города. Но кремль с засевшими там остатками царского гарнизона занять так и не удалось – на помощь осаждённым пришли царские войска во главе с Михельсоном.  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148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029200"/>
            <a:ext cx="4724400" cy="1143000"/>
          </a:xfrm>
        </p:spPr>
        <p:txBody>
          <a:bodyPr/>
          <a:lstStyle/>
          <a:p>
            <a:r>
              <a:rPr lang="ru-RU" altLang="ru-RU"/>
              <a:t>Кремль Казани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943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3886200" cy="838200"/>
          </a:xfrm>
        </p:spPr>
        <p:txBody>
          <a:bodyPr/>
          <a:lstStyle/>
          <a:p>
            <a:r>
              <a:rPr lang="ru-RU" altLang="ru-RU"/>
              <a:t>Третий этап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810000"/>
          </a:xfrm>
        </p:spPr>
        <p:txBody>
          <a:bodyPr/>
          <a:lstStyle/>
          <a:p>
            <a:r>
              <a:rPr lang="ru-RU" altLang="ru-RU" sz="2800"/>
              <a:t>Этот этап был самым массовым по составу участников. Это был «крестьянский» этап. Стремясь привлечь крестьян на свою сторону,  Пугачёв 31 июля 1774 года издал манифест, в котором освобождал их от крепостной зависимости и налогов. Крестьянские восстания заполыхали не только в местах действий армии Пугачёва, но и на  правобережье Волги.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283</TotalTime>
  <Words>421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Разрез</vt:lpstr>
      <vt:lpstr>Крестьянская  война  под предводительством Емельяна Пугачёва</vt:lpstr>
      <vt:lpstr>Первый этап</vt:lpstr>
      <vt:lpstr>Презентация PowerPoint</vt:lpstr>
      <vt:lpstr>Презентация PowerPoint</vt:lpstr>
      <vt:lpstr> Второй этап</vt:lpstr>
      <vt:lpstr>Рабочие уральских заводов привозят пушки Пугачеву. </vt:lpstr>
      <vt:lpstr>Презентация PowerPoint</vt:lpstr>
      <vt:lpstr>Кремль Казани</vt:lpstr>
      <vt:lpstr>Третий этап</vt:lpstr>
      <vt:lpstr>Презентация PowerPoint</vt:lpstr>
      <vt:lpstr>Презентация PowerPoint</vt:lpstr>
      <vt:lpstr>Презентация PowerPoint</vt:lpstr>
      <vt:lpstr>Суд Емельяна Пугачёва. 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admin</cp:lastModifiedBy>
  <cp:revision>6</cp:revision>
  <cp:lastPrinted>1601-01-01T00:00:00Z</cp:lastPrinted>
  <dcterms:created xsi:type="dcterms:W3CDTF">2010-04-25T03:36:16Z</dcterms:created>
  <dcterms:modified xsi:type="dcterms:W3CDTF">2015-04-08T16:15:16Z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