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0" r:id="rId3"/>
    <p:sldId id="264" r:id="rId4"/>
    <p:sldId id="257" r:id="rId5"/>
    <p:sldId id="259" r:id="rId6"/>
    <p:sldId id="263" r:id="rId7"/>
    <p:sldId id="261" r:id="rId8"/>
    <p:sldId id="258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362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76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67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767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767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2375AB-53A9-49EB-B8BC-9828DFBB45A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heel spokes="3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70844-A1F2-4423-B654-E295DF4B17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8600838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B7C04-079A-4BE6-8016-23532B9F4F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3211021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D50C161-96E1-4FEA-9296-E6A00BDB7E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76861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8CB54-D344-4B9C-986B-ACEB730ACE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3409910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B2A3A-9AD0-4DDD-98A1-63232DF843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615401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2D4B7-149B-4F1A-B698-6112215690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2181421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A4A99-25BA-4147-ADEA-554D1D72A4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6884396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BF9AF-113A-46E6-82D7-42A82367BA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298493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D3EC4-A172-4F9C-A9E2-A989AF6A0F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4974340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1B7DC-588D-4496-A810-2823D7FCBC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7548959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84B40-E244-4D5E-98E7-8E9F381186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789336"/>
      </p:ext>
    </p:extLst>
  </p:cSld>
  <p:clrMapOvr>
    <a:masterClrMapping/>
  </p:clrMapOvr>
  <p:transition spd="med">
    <p:wheel spokes="3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66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266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D6DEF61-D613-4712-B85F-2E1E3DCB44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med">
    <p:wheel spokes="3"/>
    <p:sndAc>
      <p:stSnd>
        <p:snd r:embed="rId14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Изучение времен английского глагола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Настоящее простое</a:t>
            </a:r>
          </a:p>
          <a:p>
            <a:r>
              <a:rPr lang="ru-RU" altLang="ru-RU"/>
              <a:t>Настоящее продолженное</a:t>
            </a:r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Homework</a:t>
            </a:r>
            <a:endParaRPr lang="ru-RU" alt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Ex .11  ,p 55 .Write the verbs in Ing –form</a:t>
            </a:r>
          </a:p>
          <a:p>
            <a:r>
              <a:rPr lang="en-US" altLang="ru-RU"/>
              <a:t>Ex 27, p 49.Read and translate the texts.</a:t>
            </a:r>
            <a:endParaRPr lang="ru-RU" altLang="ru-RU"/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Цели урока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Продолжить  работу по формированию  грамматических навыков.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Тренировать  учащихся  в умении  использовать  в речи </a:t>
            </a:r>
            <a:r>
              <a:rPr lang="en-US" altLang="ru-RU" sz="2800"/>
              <a:t>Present Simple, Present Progressive.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Активизировать  изученную лексику.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Формировать умения письменной речи.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Развивать навыки  монологической  , диалогической речи: выражать  свое мнение , обосновывая  его с помощью  двух-трех фраз.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Развивать  аудитивные  умения  и навыки.</a:t>
            </a:r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/>
              <a:t>Present Progressive</a:t>
            </a:r>
            <a:endParaRPr lang="ru-RU" alt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ru-RU"/>
              <a:t>To  be +V +ing</a:t>
            </a:r>
          </a:p>
          <a:p>
            <a:r>
              <a:rPr lang="en-US" altLang="ru-RU"/>
              <a:t>To be=is, am, are</a:t>
            </a:r>
          </a:p>
          <a:p>
            <a:r>
              <a:rPr lang="en-US" altLang="ru-RU"/>
              <a:t>I am reading</a:t>
            </a:r>
            <a:endParaRPr lang="ru-RU" altLang="ru-RU"/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2800"/>
              <a:t>Put the  verbs  in brackets into the Present Progressive and the Present  Simple</a:t>
            </a:r>
            <a:endParaRPr lang="ru-RU" altLang="ru-RU" sz="2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sz="1600"/>
              <a:t>(help)                               She------------------                                   She-----------------------------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(play)                                HE-----------------                                       HE ---------------------------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(cry)                                  I -------------------                                        I ---------------------------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(sleep)                               It -----------------------                                It -----------------------------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(swim)                                We --------------------------                          We -------------------------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(work)                                It -----------------------------                           It -------------------------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(run)                                  They --------------------------                         They 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(cut)                                    I ----------------------------                              I --------------------------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(skate)                                Ann --------------------------                             Ann ---------------------</a:t>
            </a:r>
          </a:p>
          <a:p>
            <a:pPr>
              <a:lnSpc>
                <a:spcPct val="90000"/>
              </a:lnSpc>
            </a:pPr>
            <a:r>
              <a:rPr lang="en-US" altLang="ru-RU" sz="1600"/>
              <a:t>(write)                                  The boys --------------------                            The boys ---------------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600"/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2800"/>
              <a:t>Write sentences  ,use  this words</a:t>
            </a:r>
            <a:endParaRPr lang="ru-RU" altLang="ru-RU" sz="280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ru-RU" sz="2800"/>
              <a:t>A letter</a:t>
            </a:r>
          </a:p>
          <a:p>
            <a:r>
              <a:rPr lang="en-US" altLang="ru-RU" sz="2800"/>
              <a:t> A football match</a:t>
            </a:r>
          </a:p>
          <a:p>
            <a:r>
              <a:rPr lang="en-US" altLang="ru-RU" sz="2800"/>
              <a:t>The film</a:t>
            </a:r>
          </a:p>
          <a:p>
            <a:r>
              <a:rPr lang="en-US" altLang="ru-RU" sz="2800"/>
              <a:t>A doll</a:t>
            </a:r>
          </a:p>
          <a:p>
            <a:r>
              <a:rPr lang="en-US" altLang="ru-RU" sz="2800"/>
              <a:t>Her dress</a:t>
            </a:r>
          </a:p>
          <a:p>
            <a:r>
              <a:rPr lang="en-US" altLang="ru-RU" sz="2800"/>
              <a:t>Juice</a:t>
            </a:r>
          </a:p>
          <a:p>
            <a:endParaRPr lang="ru-RU" altLang="ru-RU" sz="280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ru-RU" sz="2800"/>
              <a:t>Cut</a:t>
            </a:r>
          </a:p>
          <a:p>
            <a:r>
              <a:rPr lang="en-US" altLang="ru-RU" sz="2800"/>
              <a:t>Drink</a:t>
            </a:r>
          </a:p>
          <a:p>
            <a:r>
              <a:rPr lang="en-US" altLang="ru-RU" sz="2800"/>
              <a:t>Read</a:t>
            </a:r>
          </a:p>
          <a:p>
            <a:r>
              <a:rPr lang="en-US" altLang="ru-RU" sz="2800"/>
              <a:t>Swim</a:t>
            </a:r>
          </a:p>
          <a:p>
            <a:r>
              <a:rPr lang="en-US" altLang="ru-RU" sz="2800"/>
              <a:t>Look</a:t>
            </a:r>
          </a:p>
          <a:p>
            <a:r>
              <a:rPr lang="en-US" altLang="ru-RU" sz="2800"/>
              <a:t>Draw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200"/>
              <a:t>40. Look at the picture of exercise 38 and answer the questions.</a:t>
            </a:r>
            <a:br>
              <a:rPr lang="en-US" altLang="ru-RU" sz="3200"/>
            </a:br>
            <a:endParaRPr lang="ru-RU" altLang="ru-RU" sz="32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Is Karlson giving an interview?	</a:t>
            </a:r>
            <a:endParaRPr lang="ru-RU" altLang="ru-RU"/>
          </a:p>
          <a:p>
            <a:r>
              <a:rPr lang="en-US" altLang="ru-RU"/>
              <a:t> What is the dolphin doing?</a:t>
            </a:r>
          </a:p>
          <a:p>
            <a:r>
              <a:rPr lang="en-US" altLang="ru-RU"/>
              <a:t>Where are the little ducks sitting?	</a:t>
            </a:r>
            <a:endParaRPr lang="ru-RU" altLang="ru-RU"/>
          </a:p>
          <a:p>
            <a:r>
              <a:rPr lang="en-US" altLang="ru-RU"/>
              <a:t> Who is listening to music?</a:t>
            </a:r>
          </a:p>
          <a:p>
            <a:r>
              <a:rPr lang="en-US" altLang="ru-RU"/>
              <a:t>Why are the friends laughing?	</a:t>
            </a:r>
            <a:endParaRPr lang="ru-RU" altLang="ru-RU"/>
          </a:p>
          <a:p>
            <a:r>
              <a:rPr lang="en-US" altLang="ru-RU"/>
              <a:t> Are the babies sleeping or crying?</a:t>
            </a:r>
            <a:endParaRPr lang="ru-RU" altLang="ru-RU"/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2800"/>
              <a:t>Look at the picture  and answer  the questions</a:t>
            </a:r>
            <a:endParaRPr lang="ru-RU" altLang="ru-RU" sz="28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190875" y="3089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7775575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807" name="Group 15"/>
          <p:cNvGraphicFramePr>
            <a:graphicFrameLocks noGrp="1"/>
          </p:cNvGraphicFramePr>
          <p:nvPr/>
        </p:nvGraphicFramePr>
        <p:xfrm>
          <a:off x="3190875" y="3089275"/>
          <a:ext cx="182563" cy="3330575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330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190875" y="6419850"/>
            <a:ext cx="184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>
                <a:latin typeface="Arial" panose="020B0604020202020204" pitchFamily="34" charset="0"/>
              </a:rPr>
              <a:t/>
            </a:r>
            <a:br>
              <a:rPr lang="ru-RU" altLang="ru-RU">
                <a:latin typeface="Arial" panose="020B0604020202020204" pitchFamily="34" charset="0"/>
              </a:rPr>
            </a:br>
            <a:endParaRPr lang="ru-RU" altLang="ru-RU">
              <a:latin typeface="Arial" panose="020B0604020202020204" pitchFamily="34" charset="0"/>
            </a:endParaRPr>
          </a:p>
          <a:p>
            <a:pPr eaLnBrk="0" hangingPunct="0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r>
              <a:rPr lang="en-US" altLang="ru-RU" sz="2800"/>
              <a:t>Correct each sentence</a:t>
            </a:r>
            <a:endParaRPr lang="ru-RU" altLang="ru-RU" sz="2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sz="2000"/>
              <a:t>They are  usually  wearing coats in winter</a:t>
            </a:r>
          </a:p>
          <a:p>
            <a:r>
              <a:rPr lang="en-US" altLang="ru-RU" sz="2000"/>
              <a:t>She is  wear  a beautiful dress now.</a:t>
            </a:r>
          </a:p>
          <a:p>
            <a:r>
              <a:rPr lang="en-US" altLang="ru-RU" sz="2000"/>
              <a:t>She  usually wear  gloves  in winter.</a:t>
            </a:r>
          </a:p>
          <a:p>
            <a:r>
              <a:rPr lang="en-US" altLang="ru-RU" sz="2000"/>
              <a:t>Do you  wearing  a red shirt now?</a:t>
            </a:r>
          </a:p>
          <a:p>
            <a:r>
              <a:rPr lang="en-US" altLang="ru-RU" sz="2000"/>
              <a:t>What are  you usually  doing on Sunday?</a:t>
            </a:r>
          </a:p>
          <a:p>
            <a:r>
              <a:rPr lang="en-US" altLang="ru-RU" sz="2000"/>
              <a:t>What do you do now?</a:t>
            </a:r>
          </a:p>
          <a:p>
            <a:r>
              <a:rPr lang="en-US" altLang="ru-RU" sz="2000"/>
              <a:t>The weather  is  bad  today, is it?</a:t>
            </a:r>
          </a:p>
          <a:p>
            <a:r>
              <a:rPr lang="en-US" altLang="ru-RU" sz="2000"/>
              <a:t>They are in  the  box, aren’t there?</a:t>
            </a:r>
          </a:p>
          <a:p>
            <a:endParaRPr lang="ru-RU" altLang="ru-RU" sz="2000"/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200"/>
              <a:t>13. Look at the pictures. Write down the answers.</a:t>
            </a:r>
            <a:br>
              <a:rPr lang="en-US" altLang="ru-RU" sz="3200"/>
            </a:br>
            <a:endParaRPr lang="ru-RU" altLang="ru-RU" sz="320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ru-RU" sz="2400"/>
              <a:t>Mother:</a:t>
            </a:r>
          </a:p>
          <a:p>
            <a:r>
              <a:rPr lang="en-US" altLang="ru-RU" sz="2400"/>
              <a:t>Is John doing his homework?</a:t>
            </a:r>
          </a:p>
          <a:p>
            <a:r>
              <a:rPr lang="en-US" altLang="ru-RU" sz="2400"/>
              <a:t>Is Dad working in the garden?</a:t>
            </a:r>
          </a:p>
          <a:p>
            <a:r>
              <a:rPr lang="en-US" altLang="ru-RU" sz="2400"/>
              <a:t>Is Nancy playing the violin?</a:t>
            </a:r>
          </a:p>
          <a:p>
            <a:r>
              <a:rPr lang="en-US" altLang="ru-RU" sz="2400"/>
              <a:t>Is Sparky sleeping?</a:t>
            </a:r>
          </a:p>
          <a:p>
            <a:r>
              <a:rPr lang="en-US" altLang="ru-RU" sz="2400"/>
              <a:t>Is grandma knitting?</a:t>
            </a:r>
          </a:p>
          <a:p>
            <a:r>
              <a:rPr lang="en-US" altLang="ru-RU" sz="2400"/>
              <a:t>Is grandpa watching a football match?</a:t>
            </a:r>
            <a:endParaRPr lang="ru-RU" altLang="ru-RU" sz="2400"/>
          </a:p>
        </p:txBody>
      </p:sp>
      <p:sp>
        <p:nvSpPr>
          <p:cNvPr id="34840" name="Rectangle 24"/>
          <p:cNvSpPr>
            <a:spLocks noGrp="1" noChangeArrowheads="1"/>
          </p:cNvSpPr>
          <p:nvPr>
            <p:ph type="chart" sz="half" idx="2"/>
          </p:nvPr>
        </p:nvSpPr>
        <p:spPr/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748463" y="396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916113"/>
            <a:ext cx="4537075" cy="374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834" name="Group 18"/>
          <p:cNvGraphicFramePr>
            <a:graphicFrameLocks noGrp="1"/>
          </p:cNvGraphicFramePr>
          <p:nvPr/>
        </p:nvGraphicFramePr>
        <p:xfrm>
          <a:off x="6748463" y="3962400"/>
          <a:ext cx="182562" cy="334803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34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6748463" y="7310438"/>
            <a:ext cx="184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>
                <a:latin typeface="Arial" panose="020B0604020202020204" pitchFamily="34" charset="0"/>
              </a:rPr>
              <a:t/>
            </a:r>
            <a:br>
              <a:rPr lang="ru-RU" altLang="ru-RU">
                <a:latin typeface="Arial" panose="020B0604020202020204" pitchFamily="34" charset="0"/>
              </a:rPr>
            </a:br>
            <a:endParaRPr lang="ru-RU" altLang="ru-RU">
              <a:latin typeface="Arial" panose="020B0604020202020204" pitchFamily="34" charset="0"/>
            </a:endParaRPr>
          </a:p>
          <a:p>
            <a:pPr eaLnBrk="0" hangingPunct="0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131</TotalTime>
  <Words>356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Клен</vt:lpstr>
      <vt:lpstr>Изучение времен английского глагола</vt:lpstr>
      <vt:lpstr>Цели урока</vt:lpstr>
      <vt:lpstr>Present Progressive</vt:lpstr>
      <vt:lpstr>Put the  verbs  in brackets into the Present Progressive and the Present  Simple</vt:lpstr>
      <vt:lpstr>Write sentences  ,use  this words</vt:lpstr>
      <vt:lpstr>40. Look at the picture of exercise 38 and answer the questions. </vt:lpstr>
      <vt:lpstr>Look at the picture  and answer  the questions</vt:lpstr>
      <vt:lpstr>Correct each sentence</vt:lpstr>
      <vt:lpstr>13. Look at the pictures. Write down the answers. </vt:lpstr>
      <vt:lpstr>Homework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времен английского глагола</dc:title>
  <dc:creator>Айдар</dc:creator>
  <cp:lastModifiedBy>admin</cp:lastModifiedBy>
  <cp:revision>14</cp:revision>
  <dcterms:created xsi:type="dcterms:W3CDTF">2007-11-30T14:40:59Z</dcterms:created>
  <dcterms:modified xsi:type="dcterms:W3CDTF">2015-04-08T17:26:10Z</dcterms:modified>
</cp:coreProperties>
</file>