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61163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728" autoAdjust="0"/>
  </p:normalViewPr>
  <p:slideViewPr>
    <p:cSldViewPr>
      <p:cViewPr varScale="1">
        <p:scale>
          <a:sx n="43" d="100"/>
          <a:sy n="43" d="100"/>
        </p:scale>
        <p:origin x="11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5A5243-D80C-48F6-8794-795FF302F4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86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18050"/>
            <a:ext cx="5408613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20A4AB-7CDD-4BBB-849B-8B5036A075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767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03120-50ED-4BD6-BCC1-004EDF15537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18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334AC-58E3-4580-9070-E1AD841F571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418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4B93E-FC9E-4723-9FF8-EFEB567C13E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344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6C1F5-0F8A-49AC-A173-B7005C0CF66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130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40B13-89EF-4C72-BE68-2B7E1BEC365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8331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78C59-6988-47D8-B590-D6E808667C5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184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2657D-7D05-4360-84AD-DFA256CF1DC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969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EEC9F-3237-4E3B-9C09-02EA591C556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786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55A78-0215-4371-8278-CE84F743983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874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1473-6162-4B5D-9F88-F793665B32F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875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725FC-4A11-493E-8A70-16C6C975E79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58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1B959-288C-440E-992B-19BCF7D5CD9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27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BE87F-15AA-4E49-8311-EB86C76B96A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780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1DA13-E350-4EF2-BB40-DEE70EC9E08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3640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CBE92-2C36-4D1D-A8A5-7226E15BB1B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40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87DC7-F2DC-427C-8BAD-E79993A1C7C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89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1C973-B9CB-4B86-9D1E-9D1F096F5E6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201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A5735-A2AC-4832-AB36-6CD57F12695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691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12654-8344-465E-907C-966F69471DB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10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30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0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018824-27C2-44FA-8262-AA23C5E400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89F05-9CAF-41CD-A8DC-29CF31272DD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86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5DA7A8-0ACE-453D-9E8C-BD004312643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3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BAA2E-E0B6-4A37-8845-725AAB8E731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45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E6025-A2F7-4F2D-94CD-549485F6E0D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74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603FC-0A37-4969-B707-8DC605B6617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743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3FF5C-F9E5-4D9E-B832-CC86331F24F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80254-D297-4353-9581-D73C4A67DCC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51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4083F3-B81A-44D4-AF9F-E3D22C0B8C5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69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9C30E-0154-498B-8FB8-19BA878770E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6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4FC3B5-9C79-431D-B988-7C90C084B9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50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BA669D38-5AD1-40C2-A468-8EF4908B5E8B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9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Аникоррупционная политика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r>
              <a:rPr lang="ru-RU" altLang="ru-RU" sz="4000"/>
              <a:t>             </a:t>
            </a:r>
            <a:r>
              <a:rPr lang="ru-RU" altLang="ru-RU" sz="3200"/>
              <a:t>История вопроса в РФ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В рассуждениях о нынешнем состоянии России масштабная коррупция стала одним из главных и общепринятых тезисов. Только за период 1995-1996 гг. в центральной и региональной прессе было опубликовано свыше 3 тысяч материалов на эту тему. Более 60% респондентов в социологических опросах относят коррупцию к проблемам, представляющим угрозу национальной безопасности России; свыше 70% согласны с утверждением о том, что Россия может быть отнесена к числу коррумпированных государств.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r>
              <a:rPr lang="ru-RU" altLang="ru-RU" sz="2400"/>
              <a:t>Что же понимается под «коррупцией» в отечественном уголовном праве? Важно отметить, что это вообще не уголовно-правовой термин. Многие называют его криминологическим, хотя есть и такая точка зрения, что «коррупция - понятие не столько правовое, сколько социальное и нравственное».</a:t>
            </a:r>
          </a:p>
          <a:p>
            <a:r>
              <a:rPr lang="ru-RU" altLang="ru-RU" sz="2400"/>
              <a:t>Встречается понимание коррупции как социально негативного явления, выражающееся в подкупе одних лиц другими, что отражается уголовно-правовым понятием взяточничество.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Характеристика законодательной базы по          	антикоррупционной политике в РФ</a:t>
            </a:r>
            <a:r>
              <a:rPr lang="ru-RU" altLang="ru-RU" sz="400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1. Правовую основу антикоррупционной политики составляют Конституция Российской Федерации, нормы настоящего Федерального закона и других федеральных законов, законов субъектов Российской Федерации, иных нормативных правовых актов, предусматривающих меры предупреждения коррупции, пресечения  коррупционных правонарушений и ответственности за них.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2. Федеральным законом устанавливаются основы федеральной антикоррупционной политики, основные начала антикоррупционной политики органов государственной власти субъектов Российской Федерации, общие принципы антикоррупционной политики органов местного самоуправления.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3. Уголовная, административная и гражданско-правовая ответственность за коррупционные правонарушения устанавливается соответствующими кодексами.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4. Внутренняя антикоррупционная политика партий и других общественно- политических объединений,  коммерческих и иных организаций, не являющихся государственными органами, органами местного самоуправления или их  учреждениями, определяется уставами и  иными учредительными документами соответствующих партий и других общественно-политических объединений.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5. Антикоррупционная политика Российской Федерации строится с учетом международно-правовых стандартов. Общепризнанные принципы и нормы международного права и международные договоры Российской Федерации входят составной частью в правовую основу антикоррупционной политики. Если международным договором Российской Федерации установлены иные правила по сравнению с предусмотренными национальным антикоррупционным законодательством, то применяются правила международного договора.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Положительные характеристики при регулировании проблемы коррупции в РФ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 Предупреждение коррупционных    правонарушений   осуществляется путем применения следующих мер: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 - мониторинг  коррупционных  правонарушений в целом и отдельных их видов;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- антикоррупционная экспертиза правовых актов;     - пропаганда антикоррупционных стандартов;  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- опубликование  отчетов о состоянии коррупции и реализации мер антикоррупционной политики; 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- антикоррупционные образование и воспитание;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326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- установление   льгот   для  государственных  и  муниципальных служащих, связанных с длительностью безупречной службы;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- ведение обособленных регистров лиц,  в том числе юридических, которые  в  соответствии  с  судебными  решениями  подвергнуты мерам юридической    ответственности    за    совершение     коррупционных правонарушений;   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- предостережение  о  недопустимости  совершения  коррупционных правонарушений;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 - представление  органа  дознания,  следователя,  прокурора   и частное  определение (постановление) суда о необходимости устранения причин  и   условий,   способствовавших   совершению   коррупционных преступлений.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43013"/>
          </a:xfrm>
        </p:spPr>
        <p:txBody>
          <a:bodyPr/>
          <a:lstStyle/>
          <a:p>
            <a:r>
              <a:rPr lang="ru-RU" altLang="ru-RU" sz="2800"/>
              <a:t>Существующие проблемы при государственном 		регулировании коррупции в РФ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Нынешние проблемы борьбы с коррупцией были более или менее очевидны уже в начале 90-х годов. . До принятия законов Президент РФ издал Указ «О борьбе с коррупцией в системе государственной службы» от 4 апреля 1992 года, где были предписаны некоторые запреты для служащих аппарата (они не касались государственных должностных лиц), установлено представление деклараций о доходах. Президенту, а скорее его окружению, закон показался слишком строгим и он вернул его на доработку. Последняя не состоялась, так как Верховный Совет был разогнан.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Нижняя палата нового парламента - Государственная Дума продолжила работу над проектом. 12 декабря 1994 года Закон «О борьбе с коррупцией» был принят. Но верхняя палата - Совет Федерации закон отвергла. После доработки Закон «О борьбе с коррупцией» был принят Государственной Думой 22 ноября и одобрен Советом Федерации 9 декабря 1995 года. Но Президент его не подписал. В ноябре 1997 году Государственная Дума приняла в третьем чтении Федеральный закон «О борьбе с коррупцией», но из-за множества юридических несообразностей и технических огрехов этот нормативный акт не прошел остальные стадии законотворчества.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       Собственная оценка результатов       		государственного регулирования 	антикоррупционной политики в РФ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корректировка хода экономических реформ, усиление социальной направленности реформ;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переход к реальным и реализуемым бюджетам;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совершенствование налогового законодательства;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обеспечение четкой правовой регламентации деятельности органов государственной власти, законности и гласности такой деятельности, государственного и общественного контроля за ней;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r>
              <a:rPr lang="ru-RU" altLang="ru-RU" sz="2800"/>
              <a:t>повышение нравственного, материального и культурного уровня населения; </a:t>
            </a:r>
          </a:p>
          <a:p>
            <a:r>
              <a:rPr lang="ru-RU" altLang="ru-RU" sz="2800"/>
              <a:t>привлечение институтов гражданского общества к борьбе с коррупцией, особое внимание уделяя воспитанию правового и гражданского сознания, получению навыков антикоррупционного поведения (здесь особая роль отводится средствам массовой информации, которые должны пропагандировать антикоррупционную политику).</a:t>
            </a:r>
          </a:p>
          <a:p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   Цели и задачи государственного           		регулирования в РФ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 </a:t>
            </a:r>
            <a:r>
              <a:rPr lang="ru-RU" altLang="ru-RU" sz="2400"/>
              <a:t>Целью антикоррупционной   политики   является  снижение  уровня коррупции и обеспечение защиты прав и  законных  интересов  граждан, общества  и  государства  от  угроз,  связанных с коррупцией,  путем реализации следующих задач: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 - предупреждение коррупционных правонарушений;   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- создание правового механизма,  препятствующего  подкупу  лиц, имеющих публичный статус;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   - создание правового механизма, препятствующего подкупу граждан при проведении референдума и выборов в органы государственной власти и местного самоуправления; 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 - обеспечение  ответственности  за коррупционные правонарушения во  всех  случаях,  прямо  предусмотренных  нормативными   правовыми актами;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-   возмещение     вреда,     причиненного    коррупционными правонарушениями;    мониторинг    коррупциогенных    факторов     и эффективности мер антикоррупционной политики;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- формирование   антикоррупционного   общественного   сознания;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- содействие    правовой    реформе,    направленной    на    снижение неопределенности правовых установлений,  эффективную охрану и защиту прав и свобод человека и гражданина;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- содействие реализации прав граждан и организаций на доступ  к информации о фактах коррупции и коррупциогенных факторах, а также на их свободное освещение в средствах массовой информации; 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 - создание  стимулов  к  замещению  государственных должностей, должностей  государственной  и  муниципальной   служб   неподкупными лицами.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        </a:t>
            </a:r>
            <a:r>
              <a:rPr lang="ru-RU" altLang="ru-RU" sz="3200" b="1"/>
              <a:t>Объекты государственного  		           регулирования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Для подкрепления высказываний о пагубном влиянии коррупции, рассмотрим более подробно ситуацию, сложившуюся в одной из отраслей права - налоговой. Сложность и жесткость налоговой системы с одной стороны, невозможность государства полностью контролировать им же принятых законов - с другой, толкнули как организации, так и отдельных предпринимателей в теневой бизнес, размеры которого стали вполне статистически значимыми. Все это создало питательную среду для коррупции.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Характерным поведением сотрудников налоговых органов стало совершение должностных подлогов в угоду коммерческим структурам (переписывание актов проверок, выдача фиктивных справок и пр.).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Для большей убедительности высказываний о вреде коррупции рассмотрим еще одну отрасль права - гражданское право. В условиях переходного периода государственная собственность находится в распоряжении государственных чиновников, и в этих условиях коррупция позволяет преступным группам использовать механизм приватизации в своих интересах.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r>
              <a:rPr lang="ru-RU" altLang="ru-RU" sz="2400"/>
              <a:t>Что касается земельно-правовых отношений, то в ситуации, когда земля превратилась в товар, произошла передача полномочий по ее распределению к местным органам. Это усилило рассогласованность действий исполнительных структур власти и привело к ослаблению государственного контроля за их деятельность, такое положение в сфере регулирования земельных отношений создало благоприятную почву для всякого рода злоупотреблений.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Данные МВД и прокуратуры показывают, что в настоящее время серьезной проблемой стали нарушения законности при предоставлении земельных участков, коррупция и взяточничество в органах управления земельным фондом.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Даже на примере рассмотренных двух отраслей права - налоговой и гражданской (хотя далеко не все коррупционные правонарушения были названы) становится очевидным стремление коррупции вытеснить нормальные общественные отношения и укоренить свои позиции. 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 Предполагаемые методы изучения 	антикоррупционной политики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Программы юридической грамотности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Доступ к информации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Опросы и исследования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Молодежные программы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Программы в сфере бизнеса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Публичные антикоррупционные мероприятия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Публикация в СМИ (журналистские расследования)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62</TotalTime>
  <Words>1262</Words>
  <Application>Microsoft Office PowerPoint</Application>
  <PresentationFormat>Экран (4:3)</PresentationFormat>
  <Paragraphs>76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Arial Black</vt:lpstr>
      <vt:lpstr>Пиксел</vt:lpstr>
      <vt:lpstr>Аникоррупционная политика</vt:lpstr>
      <vt:lpstr>       Цели и задачи государственного             регулирования в РФ</vt:lpstr>
      <vt:lpstr>Презентация PowerPoint</vt:lpstr>
      <vt:lpstr>Презентация PowerPoint</vt:lpstr>
      <vt:lpstr>        Объекты государственного               регулирования</vt:lpstr>
      <vt:lpstr>Презентация PowerPoint</vt:lpstr>
      <vt:lpstr>Презентация PowerPoint</vt:lpstr>
      <vt:lpstr>Презентация PowerPoint</vt:lpstr>
      <vt:lpstr>     Предполагаемые методы изучения  антикоррупционной политики</vt:lpstr>
      <vt:lpstr>             История вопроса в РФ</vt:lpstr>
      <vt:lpstr>Презентация PowerPoint</vt:lpstr>
      <vt:lpstr>Характеристика законодательной базы по           антикоррупционной политике в РФ </vt:lpstr>
      <vt:lpstr>Презентация PowerPoint</vt:lpstr>
      <vt:lpstr>    Положительные характеристики при регулировании проблемы коррупции в РФ</vt:lpstr>
      <vt:lpstr>Презентация PowerPoint</vt:lpstr>
      <vt:lpstr>Существующие проблемы при государственном   регулировании коррупции в РФ</vt:lpstr>
      <vt:lpstr>Презентация PowerPoint</vt:lpstr>
      <vt:lpstr>          Собственная оценка результатов         государственного регулирования  антикоррупционной политики в РФ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Аникоррупционная политика</dc:title>
  <dc:creator>moldasheva</dc:creator>
  <cp:lastModifiedBy>admin</cp:lastModifiedBy>
  <cp:revision>4</cp:revision>
  <dcterms:created xsi:type="dcterms:W3CDTF">2007-04-23T11:15:13Z</dcterms:created>
  <dcterms:modified xsi:type="dcterms:W3CDTF">2015-04-08T18:00:34Z</dcterms:modified>
</cp:coreProperties>
</file>