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70" r:id="rId6"/>
    <p:sldId id="272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33CC33"/>
    <a:srgbClr val="FF9999"/>
    <a:srgbClr val="FFCCCC"/>
    <a:srgbClr val="FFCC99"/>
    <a:srgbClr val="6600CC"/>
    <a:srgbClr val="006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0" autoAdjust="0"/>
    <p:restoredTop sz="94660"/>
  </p:normalViewPr>
  <p:slideViewPr>
    <p:cSldViewPr>
      <p:cViewPr varScale="1">
        <p:scale>
          <a:sx n="43" d="100"/>
          <a:sy n="43" d="100"/>
        </p:scale>
        <p:origin x="135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500AA-B97C-4AD4-A8CA-568B44D318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64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333156-3185-470C-9F3B-28E9397AE9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145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4637F3-5B35-4DB6-82BA-D8997884D8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467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45342B-1BF8-4497-BDC2-B21E3CB55E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475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EB3AB1-58CA-4488-AB13-4B1487E616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340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8E4287-A4C5-4FF4-BC42-455C3CE4EE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331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0CA57F-C7E9-42E9-B47A-F2A1D1BDBF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641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6A898-94DF-4324-A2E1-AA5540CC29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830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B10F2-86C8-4281-AAEB-DC4AAD5C5D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970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7DCBA-5D1C-4C20-BBFB-3A9916D2F6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066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ADB759-9D17-44C0-BA3B-AD7905D411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384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DBB8C3-69F1-4C85-BCC3-BC7219029A4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1054100" y="5262563"/>
            <a:ext cx="7421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400" i="1">
                <a:solidFill>
                  <a:srgbClr val="6600CC"/>
                </a:solidFill>
                <a:latin typeface="Times New Roman" panose="02020603050405020304" pitchFamily="18" charset="0"/>
              </a:rPr>
              <a:t>Выполнили: Андреева  Анастасия  и  Завьялова  Ксения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i="1" smtClean="0">
                <a:solidFill>
                  <a:srgbClr val="7030A0"/>
                </a:solidFill>
                <a:latin typeface="Times New Roman" panose="02020603050405020304" pitchFamily="18" charset="0"/>
              </a:rPr>
              <a:t>Западно - Сибирский экономический район</a:t>
            </a:r>
            <a:r>
              <a:rPr lang="ru-RU" altLang="ru-RU" smtClean="0">
                <a:solidFill>
                  <a:srgbClr val="7030A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533400"/>
            <a:ext cx="4953000" cy="6172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         Западно-Сибирский экономический район сосредоточивает на своей территории 42,7% общероссийских запасов углей: в Кузнецком (Кемеровская область) и Горловском (Новосибирская область) каменноугольных бассейнах, а также в западном крыле Канско-Ачинского буроугольного бассейна (северо-восточная часть Кемеровской области). Балансовые запасы угля в регионе составляют более 90 млрд. т.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           По величине запасов, качеству и экономике добычи Кузбасс является крупнейшей и наиболее перспективной угольной базой страны. Будущее бассейна связано с освоением месторождений Восточного Кузбасса: Ерунаковского, Соколовского, Уропско-Караканского, Новоказанского, Жерновского, Евтинского и ряда других с крайне благоприятными горно-геологическими условиями разработки</a:t>
            </a:r>
            <a:r>
              <a:rPr lang="ru-RU" altLang="ru-RU" sz="1800" smtClean="0"/>
              <a:t>.</a:t>
            </a:r>
          </a:p>
        </p:txBody>
      </p:sp>
      <p:pic>
        <p:nvPicPr>
          <p:cNvPr id="11267" name="Picture 4" descr="0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3581400" cy="2476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268" name="Picture 5" descr="409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76600"/>
            <a:ext cx="3657600" cy="2438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457200"/>
            <a:ext cx="4343400" cy="5668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      Очень велики в Западной Сибири запасы торфа (100 млрд. т), превышающие 50% общероссийских запасов. Однако наличие в районе уникальных угольных месторождений делает разработку торфяников для целей топливоснабжения нерентабельной.</a:t>
            </a:r>
          </a:p>
        </p:txBody>
      </p:sp>
      <p:pic>
        <p:nvPicPr>
          <p:cNvPr id="12291" name="Picture 3" descr="C:\Documents and Settings\User\Мои документы\география\t_compost_peat_moss_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3733800" cy="533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228600"/>
            <a:ext cx="4343400" cy="6324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       Суммарный потенциал гидроресурсов превышает 150 млрд. кВт.ч, в том числе технически возможных к использованию – 90 млрд. кВт.ч. По эффективности использования гидроэнергетических ресурсов район уступает только Восточной Сибири и Дальнему Востоку.</a:t>
            </a:r>
          </a:p>
        </p:txBody>
      </p:sp>
      <p:pic>
        <p:nvPicPr>
          <p:cNvPr id="13315" name="Picture 5" descr="grch268600001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3352800" cy="2225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316" name="Picture 6" descr="grch268610007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403600"/>
            <a:ext cx="3505200" cy="2327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381000"/>
            <a:ext cx="4495800" cy="6172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        Наряду с колоссальными топливно-энергетическими ресурсами Западная Сибирь располагает и другими значительными минерально-сырьевыми ресурсами. Общие запасы железных руд района оцениваются в 4,5 млрд. т, наиболее крупные запасы сосредоточены на Нарымском, Колпашевском, Южно-Колпашевском месторождениях, в которых преобладают бурые железняки. Богатые месторождения магнезитовых руд имеются в Горной Шории – Таштагол, Шерегеш и на Алтае – Инское и Белорецкое.</a:t>
            </a:r>
          </a:p>
        </p:txBody>
      </p:sp>
      <p:pic>
        <p:nvPicPr>
          <p:cNvPr id="14339" name="Picture 4" descr="164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3695700" cy="2771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838200"/>
            <a:ext cx="3962400" cy="5287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ru-RU" sz="24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        </a:t>
            </a:r>
            <a:r>
              <a:rPr lang="ru-RU" altLang="ru-RU" sz="24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На юге Кемеровской области располагается Усинское месторождение марганцевых руд, на востоке – Кия-Шалтырское месторождение нефелинов, в Алтайском крае – Акташское и Чаганузинское месторождения ртути.</a:t>
            </a:r>
          </a:p>
        </p:txBody>
      </p:sp>
      <p:pic>
        <p:nvPicPr>
          <p:cNvPr id="15363" name="Picture 4" descr="119018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"/>
            <a:ext cx="2514600" cy="1885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364" name="Picture 5" descr="Nepheline11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286000"/>
            <a:ext cx="2514600" cy="20224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365" name="Picture 6" descr="RTUTQ-1e_vi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419600"/>
            <a:ext cx="2514600" cy="1885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533400"/>
            <a:ext cx="45720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24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        </a:t>
            </a:r>
            <a:r>
              <a:rPr lang="ru-RU" altLang="ru-RU" sz="24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В Западной Сибири имеются запасы соды и солей в озерах Кулундинской степи. Новосибирская и Кемеровская области богаты известняками. В Горной Шории и на Алтае имеются руды цветных и благородных металлов. Район богат сырьем для химической промышленности. Здесь выявлен Горно-Шорский бассейн фосфоритов. Наиболее крупное месторождение – Белкинское, разведанные запасы карстовых фосфоритов которого оцениваются в 25 млн. т, а пластовых – в 146 млн. т.</a:t>
            </a:r>
          </a:p>
        </p:txBody>
      </p:sp>
      <p:pic>
        <p:nvPicPr>
          <p:cNvPr id="16387" name="Picture 4" descr="94024EBC9037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3048000" cy="2286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388" name="Picture 5" descr="%E8%E7%E2%E5%F1%F2%ED%FF%E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124200"/>
            <a:ext cx="3124200" cy="2057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381000"/>
            <a:ext cx="4114800" cy="5745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ru-RU" sz="24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        </a:t>
            </a:r>
            <a:r>
              <a:rPr lang="ru-RU" altLang="ru-RU" sz="24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На долю Западной Сибири приходится более 146 млн. га площади лесного фонда (12% общероссийских запасов). Особенно богаты лесом Томская, Тюменская области, предгорные районы Алтая и Кемеровской области. Структура лесов благоприятна для развития лесопереработки: хвойные породы составляют 73%.</a:t>
            </a:r>
          </a:p>
        </p:txBody>
      </p:sp>
      <p:pic>
        <p:nvPicPr>
          <p:cNvPr id="17411" name="Picture 5" descr="5a7a68cadb6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3733800" cy="29035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533400"/>
            <a:ext cx="3810000" cy="5592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ru-RU" sz="24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         </a:t>
            </a:r>
            <a:r>
              <a:rPr lang="ru-RU" altLang="ru-RU" sz="24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В структуре земельного фонда 47,3% принадлежат сельскохозяйственным и 43,4% – лесопромышленным предприятиям. Общий фонд сельскохозяйственных земель района составляет почти 36 млн. га, в том числе на долю пашни приходится 19,7 млн. га, пастбищ – 8,8 млн. га. </a:t>
            </a:r>
          </a:p>
        </p:txBody>
      </p:sp>
      <p:pic>
        <p:nvPicPr>
          <p:cNvPr id="18435" name="Picture 4" descr="skl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33400"/>
            <a:ext cx="3352800" cy="26368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8436" name="Picture 5" descr="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397250"/>
            <a:ext cx="3429000" cy="25733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648200" y="838200"/>
            <a:ext cx="40386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        Агропромышленный комплекс. На севере развиты оленеводство, рыболовство и пушной промысел. Юг района — один из основных зерновых районов страны. Кроме того, здесь развиваются молочно-мясное животноводство, овцеводство, птицеводство.</a:t>
            </a:r>
          </a:p>
        </p:txBody>
      </p:sp>
      <p:pic>
        <p:nvPicPr>
          <p:cNvPr id="19459" name="Рисунок 3" descr="922582_ccccccccccc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3886200" cy="2708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9460" name="Рисунок 3" descr="1265566851_tra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429000"/>
            <a:ext cx="3733800" cy="24971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953000" y="304800"/>
            <a:ext cx="3733800" cy="58213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4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        Химическая промышленность выпускает азотные удобрения, красители, медикаменты, пластмассы, шины. Развивается нефтехимия. Сосредоточена химия и нефтехимия в промышленных узлах Новокузнецка, Кемерово, Омска, Томска и других городов. </a:t>
            </a:r>
          </a:p>
          <a:p>
            <a:endParaRPr lang="ru-RU" altLang="ru-RU" smtClean="0"/>
          </a:p>
        </p:txBody>
      </p:sp>
      <p:pic>
        <p:nvPicPr>
          <p:cNvPr id="20483" name="Рисунок 3" descr="image_4_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3562350" cy="472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48200" y="228600"/>
            <a:ext cx="4343400" cy="6324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48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24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Западно-Сибирский экономический район — один из 11 экономических районов Российской Федерации, состоит из 9 федеральных субъектов: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24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1.</a:t>
            </a:r>
            <a:r>
              <a:rPr lang="ru-RU" altLang="ru-RU" sz="24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 Кемеровская область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24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2</a:t>
            </a:r>
            <a:r>
              <a:rPr lang="ru-RU" altLang="ru-RU" sz="24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. Новосибирская область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3. Омская область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4. Томская область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5. Тюменская область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6. Ханты-Мансийский автономный округ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7. Ямало-Ненецкий автономный округ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8. Республика Алтай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9. Алтайский край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i="1" smtClean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5" name="Picture 5" descr="zap_s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3248025" cy="5905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343400" y="304800"/>
            <a:ext cx="4419600" cy="61722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4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        Машиностроение выпускает продукцию, используемую во всех районах Сибири. В Кузбассе делают металлоемкое горное и металлургическое оборудование, станки. В Новосибирске выпускают тяжелые станки, прессы и турбогенераторы. В Рубцовске — Алтайский тракторный завод. Приборостроение и электротехника представлены в Новосибирске и Томске. </a:t>
            </a:r>
          </a:p>
          <a:p>
            <a:endParaRPr lang="ru-RU" altLang="ru-RU" smtClean="0"/>
          </a:p>
        </p:txBody>
      </p:sp>
      <p:pic>
        <p:nvPicPr>
          <p:cNvPr id="21507" name="Picture 3" descr="C:\Documents and Settings\User\Мои документы\география\zdravoupra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838200"/>
            <a:ext cx="3895725" cy="4881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4953000" y="381000"/>
            <a:ext cx="3733800" cy="57451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4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          Цветная металлургия. На базе местного сырья — нефелинов развивается алюминиевая промышленность, а также из дальневосточных концентратов выплавляется олово и сплавы. В Белове выплавляется цинк из местных полиметаллических руд. </a:t>
            </a:r>
          </a:p>
          <a:p>
            <a:endParaRPr lang="ru-RU" altLang="ru-RU" smtClean="0"/>
          </a:p>
        </p:txBody>
      </p:sp>
      <p:pic>
        <p:nvPicPr>
          <p:cNvPr id="22532" name="Picture 4" descr="C:\Documents and Settings\User\Мои документы\география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3505200" cy="259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2533" name="Picture 5" descr="C:\Documents and Settings\User\Мои документы\география\al prof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429000"/>
            <a:ext cx="3505200" cy="2743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4953000" y="381000"/>
            <a:ext cx="3733800" cy="57451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4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       Черная металлургия района концентрируется в Кузнецко-Алтайском ТПК на базе углей Кузбасса и привозных железных руд. Главный центр— Новокузнецк (завод ферросплавов и два завода полного цикла). </a:t>
            </a:r>
          </a:p>
          <a:p>
            <a:endParaRPr lang="ru-RU" altLang="ru-RU" smtClean="0"/>
          </a:p>
        </p:txBody>
      </p:sp>
      <p:pic>
        <p:nvPicPr>
          <p:cNvPr id="23555" name="Picture 3" descr="C:\Documents and Settings\User\Мои документы\география\kaz_141_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33400"/>
            <a:ext cx="3124200" cy="3962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2973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4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Отрасли  специализации — топливная промышленность, черная металлургия, химия и нефтехимия, машиностроение и зерновое хозяйство. 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5029200" y="457200"/>
            <a:ext cx="3810000" cy="5668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         Западная Сибирь охватывает пять природных зон: тундровую, лесотундровую, лесную, лесостепную, степную, а также низкогорные и горные районы Салаира, Алтая, Кузнецкого Алатау и Горной Шории. </a:t>
            </a:r>
          </a:p>
        </p:txBody>
      </p:sp>
      <p:pic>
        <p:nvPicPr>
          <p:cNvPr id="4099" name="Picture 3" descr="C:\Documents and Settings\User\Мои документы\география\tundra_ice_mounds_Alaska_DDS21_LMC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2667000" cy="182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0" name="Picture 4" descr="C:\Documents and Settings\User\Мои документы\география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286000"/>
            <a:ext cx="2705100" cy="1857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1" name="Picture 5" descr="C:\Documents and Settings\User\Мои документы\география\img1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572000"/>
            <a:ext cx="2819400" cy="182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2" name="Picture 6" descr="C:\Documents and Settings\User\Мои документы\география\54240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4724400"/>
            <a:ext cx="2895600" cy="167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0" y="0"/>
            <a:ext cx="7010400" cy="7315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      Большую часть территории района занимает Западно-Сибирская равнина. Расположенная на юго-востоке Алтайская горная страна — самая высокая часть Западной Сибири (г. Белуха — 4506 м). Большая часть Западной Сибири располагается в области континентального климата умеренного пояса, а северная ее часть находится в пределах субарктического и арктического поясов, поэтому ее климат носит умеренно континентальный характер. Зимой и в летнее время, когда циклоническая деятельность, а с ней и поступление атлантического воздуха ослабевают, в Западную Сибирь поступает арктический воздух. Средняя температура января от -15С на юго-западе, до -30С на северо-востоке Западной Сибири. Средняя температура июля от +5С на севере, до +20С на юге. Наибольшей континентальностью отличается северо-восток Западной Сибири, где разности средних температур января и июля достигают 45С. На природу крайнего севера заметное влияние оказывает Северный Ледовитый океан. </a:t>
            </a:r>
          </a:p>
        </p:txBody>
      </p:sp>
      <p:pic>
        <p:nvPicPr>
          <p:cNvPr id="5123" name="Picture 6" descr="alt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381000"/>
            <a:ext cx="2606675" cy="182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7" descr="irtysh-zaton-cherlak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" y="3505200"/>
            <a:ext cx="2540000" cy="1905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457200"/>
            <a:ext cx="3962400" cy="5668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        Главная река района — Обь, которая впадает в Карское море. Среди рек России она занимает первое место по площади бассейна и третье по водности. У реки много притоков (многие из них судоходны). Реки района служат как транспортные артерии и для водоснабжения. </a:t>
            </a:r>
          </a:p>
        </p:txBody>
      </p:sp>
      <p:pic>
        <p:nvPicPr>
          <p:cNvPr id="6" name="Рисунок 5" descr="2201cf17fe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33400"/>
            <a:ext cx="3149600" cy="2362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 descr="5506667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505200"/>
            <a:ext cx="3170238" cy="24669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4800600" y="762000"/>
            <a:ext cx="3886200" cy="5364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         В предгорьях Алтая находится курорт Белокуриха с минеральными источниками. Густые леса, стремительные реки, знаменитое Телецкое озеро притягивают на Алтай многочисленных туристов.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7171" name="Picture 3" descr="C:\Documents and Settings\User\Мои документы\география\belokuriha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3505200" cy="259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172" name="Picture 4" descr="C:\Documents and Settings\User\Мои документы\география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200400"/>
            <a:ext cx="3505200" cy="259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152400"/>
            <a:ext cx="5257800" cy="6705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800" smtClean="0"/>
              <a:t>                 </a:t>
            </a:r>
            <a:r>
              <a:rPr lang="ru-RU" altLang="ru-RU" sz="24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Основную роль в формировании специализации района и определении его места в экономике России играют топливно-энергетические ресурсы. Ресурсы нефти, газа и угля Западной Сибири являются важнейшей предпосылкой формирования топливно-энергетического комплекса России.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        По степени обеспеченности разнообразными полезными ископаемыми, объемам их добычи Западная Сибирь занимает ведущее место в стране.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i="1" smtClean="0"/>
              <a:t>      </a:t>
            </a:r>
            <a:r>
              <a:rPr lang="ru-RU" altLang="ru-RU" sz="24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Западная Сибирь богата практически всеми видами топливно-энергетических ресурсов: нефтью, газом, каменным и бурым углем, торфом, а также гидроэнергией и ресурсами нетрадиционных видов энергии.</a:t>
            </a:r>
          </a:p>
        </p:txBody>
      </p:sp>
      <p:pic>
        <p:nvPicPr>
          <p:cNvPr id="8195" name="Picture 4" descr="3854aa6aee2d5ead17597b6e9afeb15e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0"/>
            <a:ext cx="2641600" cy="1981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196" name="Picture 5" descr="58671856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514600"/>
            <a:ext cx="2667000" cy="1860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197" name="Picture 6" descr="gasstovevi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495800"/>
            <a:ext cx="2667000" cy="1943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0"/>
            <a:ext cx="533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0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       </a:t>
            </a:r>
            <a:r>
              <a:rPr lang="ru-RU" altLang="ru-RU" sz="10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        </a:t>
            </a:r>
            <a:r>
              <a:rPr lang="ru-RU" altLang="ru-RU" sz="18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В Западной Сибири выделяют 10 нефтегазоносных областей. Четыре из них преимущественно газоносные: </a:t>
            </a:r>
            <a:r>
              <a:rPr lang="ru-RU" altLang="ru-RU" sz="1800" b="1" i="1" u="sng" smtClean="0">
                <a:solidFill>
                  <a:srgbClr val="6600CC"/>
                </a:solidFill>
                <a:latin typeface="Times New Roman" panose="02020603050405020304" pitchFamily="18" charset="0"/>
              </a:rPr>
              <a:t>Надым-Пурская, Пур-Тазовская</a:t>
            </a:r>
            <a:r>
              <a:rPr lang="ru-RU" altLang="ru-RU" sz="18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1800" b="1" i="1" u="sng" smtClean="0">
                <a:solidFill>
                  <a:srgbClr val="6600CC"/>
                </a:solidFill>
                <a:latin typeface="Times New Roman" panose="02020603050405020304" pitchFamily="18" charset="0"/>
              </a:rPr>
              <a:t>Ямальская и Гыданская (на севере</a:t>
            </a:r>
            <a:r>
              <a:rPr lang="ru-RU" altLang="ru-RU" sz="18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b="1" i="1" u="sng" smtClean="0">
                <a:solidFill>
                  <a:srgbClr val="6600CC"/>
                </a:solidFill>
                <a:latin typeface="Times New Roman" panose="02020603050405020304" pitchFamily="18" charset="0"/>
              </a:rPr>
              <a:t>района</a:t>
            </a:r>
            <a:r>
              <a:rPr lang="ru-RU" altLang="ru-RU" sz="18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); остальные нефтегазоносные области содержат в основном ресурсы нефти: </a:t>
            </a:r>
            <a:r>
              <a:rPr lang="ru-RU" altLang="ru-RU" sz="1800" b="1" i="1" u="sng" smtClean="0">
                <a:solidFill>
                  <a:srgbClr val="6600CC"/>
                </a:solidFill>
                <a:latin typeface="Times New Roman" panose="02020603050405020304" pitchFamily="18" charset="0"/>
              </a:rPr>
              <a:t>Приуральская и Фроловская (на западе), Среднеобская и Каймысовская (в центре), Васюганская и Пайдучинская (на востоке</a:t>
            </a:r>
            <a:r>
              <a:rPr lang="ru-RU" altLang="ru-RU" sz="18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). Главную роль в текущей добыче и в концентрации запасов нефти промышленных категорий играет Среднеобская нефтегазоносная провинция. Крупнейшее месторождение – </a:t>
            </a:r>
            <a:r>
              <a:rPr lang="ru-RU" altLang="ru-RU" sz="1800" b="1" i="1" u="sng" smtClean="0">
                <a:solidFill>
                  <a:srgbClr val="6600CC"/>
                </a:solidFill>
                <a:latin typeface="Times New Roman" panose="02020603050405020304" pitchFamily="18" charset="0"/>
              </a:rPr>
              <a:t>Самотлорское</a:t>
            </a:r>
            <a:r>
              <a:rPr lang="ru-RU" altLang="ru-RU" sz="18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. Далее идут </a:t>
            </a:r>
            <a:r>
              <a:rPr lang="ru-RU" altLang="ru-RU" sz="1800" b="1" i="1" u="sng" smtClean="0">
                <a:solidFill>
                  <a:srgbClr val="6600CC"/>
                </a:solidFill>
                <a:latin typeface="Times New Roman" panose="02020603050405020304" pitchFamily="18" charset="0"/>
              </a:rPr>
              <a:t>Приобское</a:t>
            </a:r>
            <a:r>
              <a:rPr lang="ru-RU" altLang="ru-RU" sz="18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 нефтяное месторождение, </a:t>
            </a:r>
            <a:r>
              <a:rPr lang="ru-RU" altLang="ru-RU" sz="1800" b="1" i="1" u="sng" smtClean="0">
                <a:solidFill>
                  <a:srgbClr val="6600CC"/>
                </a:solidFill>
                <a:latin typeface="Times New Roman" panose="02020603050405020304" pitchFamily="18" charset="0"/>
              </a:rPr>
              <a:t>Федоровское</a:t>
            </a:r>
            <a:r>
              <a:rPr lang="ru-RU" altLang="ru-RU" sz="18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 нефтегазоконденсатное, Мамонтовское нефтяное, Русское газонефтяное и ряд других. Степень выработанности крупнейших месторождений колеблется в широких пределах – от 0,2% </a:t>
            </a:r>
            <a:r>
              <a:rPr lang="ru-RU" altLang="ru-RU" sz="1800" b="1" i="1" u="sng" smtClean="0">
                <a:solidFill>
                  <a:srgbClr val="6600CC"/>
                </a:solidFill>
                <a:latin typeface="Times New Roman" panose="02020603050405020304" pitchFamily="18" charset="0"/>
              </a:rPr>
              <a:t>(Русское</a:t>
            </a:r>
            <a:r>
              <a:rPr lang="ru-RU" altLang="ru-RU" sz="18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) до 73% (</a:t>
            </a:r>
            <a:r>
              <a:rPr lang="ru-RU" altLang="ru-RU" sz="1800" b="1" i="1" u="sng" smtClean="0">
                <a:solidFill>
                  <a:srgbClr val="6600CC"/>
                </a:solidFill>
                <a:latin typeface="Times New Roman" panose="02020603050405020304" pitchFamily="18" charset="0"/>
              </a:rPr>
              <a:t>Мамонтовское</a:t>
            </a:r>
            <a:r>
              <a:rPr lang="ru-RU" altLang="ru-RU" sz="18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). В целом степень выработанности нефти разрабатываемых месторождений района превышает 35%. Нефть Западной Сибири по физико-химическим параметрам в основном качественная и высококачественная.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Большая часть неразведанных ресурсов нефти прогнозируется в северных нефтегазоносных областях – Надым-Пурской, Среднеобской, Пур-Тазовской и Фроловской.</a:t>
            </a:r>
          </a:p>
        </p:txBody>
      </p:sp>
      <p:pic>
        <p:nvPicPr>
          <p:cNvPr id="9219" name="Picture 4" descr="a2cUmc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2644775" cy="1765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220" name="Picture 5" descr="RIA-162977-Original_jpg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752600"/>
            <a:ext cx="2667000" cy="1676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221" name="Picture 6" descr="r273393_11524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429000"/>
            <a:ext cx="2667000" cy="1752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222" name="Picture 7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5181600"/>
            <a:ext cx="2667000" cy="1676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457200"/>
            <a:ext cx="4648200" cy="6248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         В Западной Сибири сосредоточено 78% всех разведанных запасов газа России. Крупнейшими месторождениями свободного газа являются Уренгойское и Ямбургское, а также Бованенковское, Заполярное, Медвежье и др. В 17 крупнейших месторождениях провинции сосредоточено около 80% ее запасов. Запасы природного газа месторождений района характеризуются в основном метановым составом. Газы более глубоких горизонтов содержат 10–15% гомологов метана.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         Доля неразведанных ресурсов газа в районе составляет около 30% от общероссийских. Основные перспективы открытия новых месторождений связаны с более глубокими горизонтами Надым-Пур-Тазовской провинции и перспективными площадями шельфовой зоны Карского моря.</a:t>
            </a:r>
          </a:p>
        </p:txBody>
      </p:sp>
      <p:pic>
        <p:nvPicPr>
          <p:cNvPr id="10243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2590800" cy="1722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44" name="Picture 5" descr="371931ba27a5759dff0890fa1400dc12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09800"/>
            <a:ext cx="2590800" cy="1905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45" name="Picture 6" descr="a1(279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191000"/>
            <a:ext cx="2590800" cy="1676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</TotalTime>
  <Words>1304</Words>
  <Application>Microsoft Office PowerPoint</Application>
  <PresentationFormat>Экран (4:3)</PresentationFormat>
  <Paragraphs>38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Оформление по умолчанию</vt:lpstr>
      <vt:lpstr>Западно - Сибирский экономический район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32</cp:revision>
  <cp:lastPrinted>1601-01-01T00:00:00Z</cp:lastPrinted>
  <dcterms:created xsi:type="dcterms:W3CDTF">1601-01-01T00:00:00Z</dcterms:created>
  <dcterms:modified xsi:type="dcterms:W3CDTF">2015-04-08T15:10:31Z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