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 id="2147483693" r:id="rId2"/>
  </p:sld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9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latin typeface="Arial" charset="0"/>
              </a:endParaRPr>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ru-RU">
                  <a:latin typeface="Arial" charset="0"/>
                </a:endParaRP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ru-RU">
                  <a:latin typeface="Arial" charset="0"/>
                </a:endParaRP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latin typeface="Arial" charset="0"/>
                </a:endParaRP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ru-RU">
                  <a:latin typeface="Arial" charset="0"/>
                </a:endParaRP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latin typeface="Arial" charset="0"/>
                </a:endParaRPr>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ru-RU">
                  <a:latin typeface="Arial" charset="0"/>
                </a:endParaRPr>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ru-RU">
                  <a:latin typeface="Arial" charset="0"/>
                </a:endParaRPr>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latin typeface="Arial" charset="0"/>
                </a:endParaRPr>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ru-RU">
                  <a:latin typeface="Arial" charset="0"/>
                </a:endParaRPr>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ru-RU">
                  <a:latin typeface="Arial" charset="0"/>
                </a:endParaRP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ru-RU">
                  <a:latin typeface="Arial" charset="0"/>
                </a:endParaRP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ru-RU">
                  <a:latin typeface="Arial" charset="0"/>
                </a:endParaRP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ru-RU">
                  <a:latin typeface="Arial" charset="0"/>
                </a:endParaRP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ru-RU">
                  <a:latin typeface="Arial" charset="0"/>
                </a:endParaRP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ru-RU">
                  <a:latin typeface="Arial" charset="0"/>
                </a:endParaRP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ru-RU">
                  <a:latin typeface="Arial" charset="0"/>
                </a:endParaRP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ru-RU">
                  <a:latin typeface="Arial" charset="0"/>
                </a:endParaRP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ru-RU">
                  <a:latin typeface="Arial" charset="0"/>
                </a:endParaRP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ru-RU">
                  <a:latin typeface="Arial" charset="0"/>
                </a:endParaRPr>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ru-RU">
                  <a:latin typeface="Arial" charset="0"/>
                </a:endParaRPr>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ru-RU">
                  <a:latin typeface="Arial" charset="0"/>
                </a:endParaRPr>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ru-RU">
                  <a:latin typeface="Arial" charset="0"/>
                </a:endParaRPr>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ru-RU">
                  <a:latin typeface="Arial" charset="0"/>
                </a:endParaRPr>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ru-RU">
                  <a:latin typeface="Arial" charset="0"/>
                </a:endParaRPr>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ru-RU">
                  <a:latin typeface="Arial" charset="0"/>
                </a:endParaRPr>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latin typeface="Arial" charset="0"/>
                </a:endParaRPr>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latin typeface="Arial" charset="0"/>
                </a:endParaRPr>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latin typeface="Arial" charset="0"/>
                </a:endParaRPr>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ru-RU">
                  <a:latin typeface="Arial" charset="0"/>
                </a:endParaRPr>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latin typeface="Arial" charset="0"/>
                </a:endParaRPr>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latin typeface="Arial" charset="0"/>
                </a:endParaRPr>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ru-RU">
                  <a:latin typeface="Arial" charset="0"/>
                </a:endParaRPr>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latin typeface="Arial" charset="0"/>
                </a:endParaRPr>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latin typeface="Arial" charset="0"/>
                </a:endParaRPr>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latin typeface="Arial" charset="0"/>
                </a:endParaRPr>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latin typeface="Arial" charset="0"/>
                </a:endParaRPr>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ru-RU">
                  <a:latin typeface="Arial" charset="0"/>
                </a:endParaRPr>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ru-RU">
                  <a:latin typeface="Arial" charset="0"/>
                </a:endParaRPr>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latin typeface="Arial" charset="0"/>
                </a:endParaRPr>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latin typeface="Arial" charset="0"/>
                </a:endParaRP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ru-RU">
                  <a:latin typeface="Arial" charset="0"/>
                </a:endParaRP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ru-RU">
                  <a:latin typeface="Arial" charset="0"/>
                </a:endParaRP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latin typeface="Arial" charset="0"/>
                </a:endParaRP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ru-RU">
                  <a:latin typeface="Arial" charset="0"/>
                </a:endParaRP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latin typeface="Arial" charset="0"/>
                </a:endParaRP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ru-RU">
                  <a:latin typeface="Arial" charset="0"/>
                </a:endParaRP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latin typeface="Arial" charset="0"/>
                </a:endParaRPr>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latin typeface="Arial" charset="0"/>
                </a:endParaRPr>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latin typeface="Arial" charset="0"/>
                </a:endParaRPr>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latin typeface="Arial" charset="0"/>
                </a:endParaRPr>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latin typeface="Arial" charset="0"/>
                </a:endParaRPr>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latin typeface="Arial" charset="0"/>
                </a:endParaRPr>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latin typeface="Arial" charset="0"/>
                </a:endParaRPr>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ru-RU">
                    <a:latin typeface="Arial" charset="0"/>
                  </a:endParaRP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ru-RU">
                    <a:latin typeface="Arial" charset="0"/>
                  </a:endParaRP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ru-RU">
                    <a:latin typeface="Arial" charset="0"/>
                  </a:endParaRP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ru-RU">
                    <a:latin typeface="Arial" charset="0"/>
                  </a:endParaRPr>
                </a:p>
              </p:txBody>
            </p:sp>
          </p:grpSp>
        </p:grpSp>
      </p:grpSp>
      <p:sp>
        <p:nvSpPr>
          <p:cNvPr id="73794"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ru-RU"/>
              <a:t>Образец заголовка</a:t>
            </a:r>
          </a:p>
        </p:txBody>
      </p:sp>
      <p:sp>
        <p:nvSpPr>
          <p:cNvPr id="73795"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68" name="Rectangle 68"/>
          <p:cNvSpPr>
            <a:spLocks noGrp="1" noChangeArrowheads="1"/>
          </p:cNvSpPr>
          <p:nvPr>
            <p:ph type="dt" sz="quarter" idx="10"/>
          </p:nvPr>
        </p:nvSpPr>
        <p:spPr>
          <a:xfrm>
            <a:off x="457200" y="6248400"/>
            <a:ext cx="2133600" cy="457200"/>
          </a:xfrm>
        </p:spPr>
        <p:txBody>
          <a:bodyPr/>
          <a:lstStyle>
            <a:lvl1pPr>
              <a:defRPr smtClean="0"/>
            </a:lvl1pPr>
          </a:lstStyle>
          <a:p>
            <a:pPr>
              <a:defRPr/>
            </a:pPr>
            <a:endParaRPr lang="ru-RU"/>
          </a:p>
        </p:txBody>
      </p:sp>
      <p:sp>
        <p:nvSpPr>
          <p:cNvPr id="69" name="Rectangle 69"/>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ru-RU"/>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fld id="{804AFAAF-19F2-41D2-874E-255FC29B1C50}" type="slidenum">
              <a:rPr lang="ru-RU" altLang="ru-RU"/>
              <a:pPr/>
              <a:t>‹#›</a:t>
            </a:fld>
            <a:endParaRPr lang="ru-RU" altLang="ru-RU"/>
          </a:p>
        </p:txBody>
      </p:sp>
    </p:spTree>
    <p:extLst>
      <p:ext uri="{BB962C8B-B14F-4D97-AF65-F5344CB8AC3E}">
        <p14:creationId xmlns:p14="http://schemas.microsoft.com/office/powerpoint/2010/main" val="3143117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9"/>
          <p:cNvSpPr>
            <a:spLocks noGrp="1" noChangeArrowheads="1"/>
          </p:cNvSpPr>
          <p:nvPr>
            <p:ph type="dt" sz="half" idx="10"/>
          </p:nvPr>
        </p:nvSpPr>
        <p:spPr>
          <a:ln/>
        </p:spPr>
        <p:txBody>
          <a:bodyPr/>
          <a:lstStyle>
            <a:lvl1pPr>
              <a:defRPr/>
            </a:lvl1pPr>
          </a:lstStyle>
          <a:p>
            <a:pPr>
              <a:defRPr/>
            </a:pPr>
            <a:endParaRPr lang="ru-RU"/>
          </a:p>
        </p:txBody>
      </p:sp>
      <p:sp>
        <p:nvSpPr>
          <p:cNvPr id="5" name="Rectangle 70"/>
          <p:cNvSpPr>
            <a:spLocks noGrp="1" noChangeArrowheads="1"/>
          </p:cNvSpPr>
          <p:nvPr>
            <p:ph type="ftr" sz="quarter" idx="11"/>
          </p:nvPr>
        </p:nvSpPr>
        <p:spPr>
          <a:ln/>
        </p:spPr>
        <p:txBody>
          <a:bodyPr/>
          <a:lstStyle>
            <a:lvl1pPr>
              <a:defRPr/>
            </a:lvl1pPr>
          </a:lstStyle>
          <a:p>
            <a:pPr>
              <a:defRPr/>
            </a:pPr>
            <a:endParaRPr lang="ru-RU"/>
          </a:p>
        </p:txBody>
      </p:sp>
      <p:sp>
        <p:nvSpPr>
          <p:cNvPr id="6" name="Rectangle 71"/>
          <p:cNvSpPr>
            <a:spLocks noGrp="1" noChangeArrowheads="1"/>
          </p:cNvSpPr>
          <p:nvPr>
            <p:ph type="sldNum" sz="quarter" idx="12"/>
          </p:nvPr>
        </p:nvSpPr>
        <p:spPr>
          <a:ln/>
        </p:spPr>
        <p:txBody>
          <a:bodyPr/>
          <a:lstStyle>
            <a:lvl1pPr>
              <a:defRPr/>
            </a:lvl1pPr>
          </a:lstStyle>
          <a:p>
            <a:fld id="{C7672B5E-7C65-494F-B055-766CB125A9EC}" type="slidenum">
              <a:rPr lang="ru-RU" altLang="ru-RU"/>
              <a:pPr/>
              <a:t>‹#›</a:t>
            </a:fld>
            <a:endParaRPr lang="ru-RU" altLang="ru-RU"/>
          </a:p>
        </p:txBody>
      </p:sp>
    </p:spTree>
    <p:extLst>
      <p:ext uri="{BB962C8B-B14F-4D97-AF65-F5344CB8AC3E}">
        <p14:creationId xmlns:p14="http://schemas.microsoft.com/office/powerpoint/2010/main" val="4207479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483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483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9"/>
          <p:cNvSpPr>
            <a:spLocks noGrp="1" noChangeArrowheads="1"/>
          </p:cNvSpPr>
          <p:nvPr>
            <p:ph type="dt" sz="half" idx="10"/>
          </p:nvPr>
        </p:nvSpPr>
        <p:spPr>
          <a:ln/>
        </p:spPr>
        <p:txBody>
          <a:bodyPr/>
          <a:lstStyle>
            <a:lvl1pPr>
              <a:defRPr/>
            </a:lvl1pPr>
          </a:lstStyle>
          <a:p>
            <a:pPr>
              <a:defRPr/>
            </a:pPr>
            <a:endParaRPr lang="ru-RU"/>
          </a:p>
        </p:txBody>
      </p:sp>
      <p:sp>
        <p:nvSpPr>
          <p:cNvPr id="5" name="Rectangle 70"/>
          <p:cNvSpPr>
            <a:spLocks noGrp="1" noChangeArrowheads="1"/>
          </p:cNvSpPr>
          <p:nvPr>
            <p:ph type="ftr" sz="quarter" idx="11"/>
          </p:nvPr>
        </p:nvSpPr>
        <p:spPr>
          <a:ln/>
        </p:spPr>
        <p:txBody>
          <a:bodyPr/>
          <a:lstStyle>
            <a:lvl1pPr>
              <a:defRPr/>
            </a:lvl1pPr>
          </a:lstStyle>
          <a:p>
            <a:pPr>
              <a:defRPr/>
            </a:pPr>
            <a:endParaRPr lang="ru-RU"/>
          </a:p>
        </p:txBody>
      </p:sp>
      <p:sp>
        <p:nvSpPr>
          <p:cNvPr id="6" name="Rectangle 71"/>
          <p:cNvSpPr>
            <a:spLocks noGrp="1" noChangeArrowheads="1"/>
          </p:cNvSpPr>
          <p:nvPr>
            <p:ph type="sldNum" sz="quarter" idx="12"/>
          </p:nvPr>
        </p:nvSpPr>
        <p:spPr>
          <a:ln/>
        </p:spPr>
        <p:txBody>
          <a:bodyPr/>
          <a:lstStyle>
            <a:lvl1pPr>
              <a:defRPr/>
            </a:lvl1pPr>
          </a:lstStyle>
          <a:p>
            <a:fld id="{1190147B-CA6A-498F-B7C2-365F0B253FBA}" type="slidenum">
              <a:rPr lang="ru-RU" altLang="ru-RU"/>
              <a:pPr/>
              <a:t>‹#›</a:t>
            </a:fld>
            <a:endParaRPr lang="ru-RU" altLang="ru-RU"/>
          </a:p>
        </p:txBody>
      </p:sp>
    </p:spTree>
    <p:extLst>
      <p:ext uri="{BB962C8B-B14F-4D97-AF65-F5344CB8AC3E}">
        <p14:creationId xmlns:p14="http://schemas.microsoft.com/office/powerpoint/2010/main" val="21435872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reserve="1">
  <p:cSld name="Заголовок, два объекта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39825"/>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457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57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half" idx="3"/>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69"/>
          <p:cNvSpPr>
            <a:spLocks noGrp="1" noChangeArrowheads="1"/>
          </p:cNvSpPr>
          <p:nvPr>
            <p:ph type="dt" sz="half" idx="10"/>
          </p:nvPr>
        </p:nvSpPr>
        <p:spPr>
          <a:ln/>
        </p:spPr>
        <p:txBody>
          <a:bodyPr/>
          <a:lstStyle>
            <a:lvl1pPr>
              <a:defRPr/>
            </a:lvl1pPr>
          </a:lstStyle>
          <a:p>
            <a:pPr>
              <a:defRPr/>
            </a:pPr>
            <a:endParaRPr lang="ru-RU"/>
          </a:p>
        </p:txBody>
      </p:sp>
      <p:sp>
        <p:nvSpPr>
          <p:cNvPr id="7" name="Rectangle 70"/>
          <p:cNvSpPr>
            <a:spLocks noGrp="1" noChangeArrowheads="1"/>
          </p:cNvSpPr>
          <p:nvPr>
            <p:ph type="ftr" sz="quarter" idx="11"/>
          </p:nvPr>
        </p:nvSpPr>
        <p:spPr>
          <a:ln/>
        </p:spPr>
        <p:txBody>
          <a:bodyPr/>
          <a:lstStyle>
            <a:lvl1pPr>
              <a:defRPr/>
            </a:lvl1pPr>
          </a:lstStyle>
          <a:p>
            <a:pPr>
              <a:defRPr/>
            </a:pPr>
            <a:endParaRPr lang="ru-RU"/>
          </a:p>
        </p:txBody>
      </p:sp>
      <p:sp>
        <p:nvSpPr>
          <p:cNvPr id="8" name="Rectangle 71"/>
          <p:cNvSpPr>
            <a:spLocks noGrp="1" noChangeArrowheads="1"/>
          </p:cNvSpPr>
          <p:nvPr>
            <p:ph type="sldNum" sz="quarter" idx="12"/>
          </p:nvPr>
        </p:nvSpPr>
        <p:spPr>
          <a:ln/>
        </p:spPr>
        <p:txBody>
          <a:bodyPr/>
          <a:lstStyle>
            <a:lvl1pPr>
              <a:defRPr/>
            </a:lvl1pPr>
          </a:lstStyle>
          <a:p>
            <a:fld id="{81358093-CF08-4177-85A5-C299DDBBDC6E}" type="slidenum">
              <a:rPr lang="ru-RU" altLang="ru-RU"/>
              <a:pPr/>
              <a:t>‹#›</a:t>
            </a:fld>
            <a:endParaRPr lang="ru-RU" altLang="ru-RU"/>
          </a:p>
        </p:txBody>
      </p:sp>
    </p:spTree>
    <p:extLst>
      <p:ext uri="{BB962C8B-B14F-4D97-AF65-F5344CB8AC3E}">
        <p14:creationId xmlns:p14="http://schemas.microsoft.com/office/powerpoint/2010/main" val="15915442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7200" y="277813"/>
            <a:ext cx="8229600" cy="1139825"/>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457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57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Содержимое 5"/>
          <p:cNvSpPr>
            <a:spLocks noGrp="1"/>
          </p:cNvSpPr>
          <p:nvPr>
            <p:ph sz="quarter" idx="4"/>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69"/>
          <p:cNvSpPr>
            <a:spLocks noGrp="1" noChangeArrowheads="1"/>
          </p:cNvSpPr>
          <p:nvPr>
            <p:ph type="dt" sz="half" idx="10"/>
          </p:nvPr>
        </p:nvSpPr>
        <p:spPr>
          <a:ln/>
        </p:spPr>
        <p:txBody>
          <a:bodyPr/>
          <a:lstStyle>
            <a:lvl1pPr>
              <a:defRPr/>
            </a:lvl1pPr>
          </a:lstStyle>
          <a:p>
            <a:pPr>
              <a:defRPr/>
            </a:pPr>
            <a:endParaRPr lang="ru-RU"/>
          </a:p>
        </p:txBody>
      </p:sp>
      <p:sp>
        <p:nvSpPr>
          <p:cNvPr id="8" name="Rectangle 70"/>
          <p:cNvSpPr>
            <a:spLocks noGrp="1" noChangeArrowheads="1"/>
          </p:cNvSpPr>
          <p:nvPr>
            <p:ph type="ftr" sz="quarter" idx="11"/>
          </p:nvPr>
        </p:nvSpPr>
        <p:spPr>
          <a:ln/>
        </p:spPr>
        <p:txBody>
          <a:bodyPr/>
          <a:lstStyle>
            <a:lvl1pPr>
              <a:defRPr/>
            </a:lvl1pPr>
          </a:lstStyle>
          <a:p>
            <a:pPr>
              <a:defRPr/>
            </a:pPr>
            <a:endParaRPr lang="ru-RU"/>
          </a:p>
        </p:txBody>
      </p:sp>
      <p:sp>
        <p:nvSpPr>
          <p:cNvPr id="9" name="Rectangle 71"/>
          <p:cNvSpPr>
            <a:spLocks noGrp="1" noChangeArrowheads="1"/>
          </p:cNvSpPr>
          <p:nvPr>
            <p:ph type="sldNum" sz="quarter" idx="12"/>
          </p:nvPr>
        </p:nvSpPr>
        <p:spPr>
          <a:ln/>
        </p:spPr>
        <p:txBody>
          <a:bodyPr/>
          <a:lstStyle>
            <a:lvl1pPr>
              <a:defRPr/>
            </a:lvl1pPr>
          </a:lstStyle>
          <a:p>
            <a:fld id="{4969ECE0-AA3F-42A7-9745-2253B9DA33CD}" type="slidenum">
              <a:rPr lang="ru-RU" altLang="ru-RU"/>
              <a:pPr/>
              <a:t>‹#›</a:t>
            </a:fld>
            <a:endParaRPr lang="ru-RU" altLang="ru-RU"/>
          </a:p>
        </p:txBody>
      </p:sp>
    </p:spTree>
    <p:extLst>
      <p:ext uri="{BB962C8B-B14F-4D97-AF65-F5344CB8AC3E}">
        <p14:creationId xmlns:p14="http://schemas.microsoft.com/office/powerpoint/2010/main" val="6880976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a:defRPr/>
            </a:pPr>
            <a:endParaRPr lang="ru-RU">
              <a:latin typeface="Arial" charset="0"/>
            </a:endParaRPr>
          </a:p>
        </p:txBody>
      </p:sp>
      <p:sp>
        <p:nvSpPr>
          <p:cNvPr id="76802"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ru-RU"/>
              <a:t>Образец заголовка</a:t>
            </a:r>
          </a:p>
        </p:txBody>
      </p:sp>
      <p:sp>
        <p:nvSpPr>
          <p:cNvPr id="76803"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ru-RU"/>
              <a:t>Образец подзаголовка</a:t>
            </a:r>
          </a:p>
        </p:txBody>
      </p:sp>
      <p:sp>
        <p:nvSpPr>
          <p:cNvPr id="5" name="Rectangle 5"/>
          <p:cNvSpPr>
            <a:spLocks noGrp="1" noChangeArrowheads="1"/>
          </p:cNvSpPr>
          <p:nvPr>
            <p:ph type="ftr" sz="quarter" idx="10"/>
          </p:nvPr>
        </p:nvSpPr>
        <p:spPr/>
        <p:txBody>
          <a:bodyPr/>
          <a:lstStyle>
            <a:lvl1pPr>
              <a:defRPr smtClean="0"/>
            </a:lvl1pPr>
          </a:lstStyle>
          <a:p>
            <a:pPr>
              <a:defRPr/>
            </a:pPr>
            <a:endParaRPr lang="ru-RU"/>
          </a:p>
        </p:txBody>
      </p:sp>
      <p:sp>
        <p:nvSpPr>
          <p:cNvPr id="6" name="Rectangle 6"/>
          <p:cNvSpPr>
            <a:spLocks noGrp="1" noChangeArrowheads="1"/>
          </p:cNvSpPr>
          <p:nvPr>
            <p:ph type="sldNum" sz="quarter" idx="11"/>
          </p:nvPr>
        </p:nvSpPr>
        <p:spPr/>
        <p:txBody>
          <a:bodyPr/>
          <a:lstStyle>
            <a:lvl1pPr>
              <a:defRPr/>
            </a:lvl1pPr>
          </a:lstStyle>
          <a:p>
            <a:fld id="{71E69724-CCD4-4C8B-8100-507D35D1B7ED}" type="slidenum">
              <a:rPr lang="ru-RU" altLang="ru-RU"/>
              <a:pPr/>
              <a:t>‹#›</a:t>
            </a:fld>
            <a:endParaRPr lang="ru-RU" altLang="ru-RU"/>
          </a:p>
        </p:txBody>
      </p:sp>
      <p:sp>
        <p:nvSpPr>
          <p:cNvPr id="7" name="Rectangle 7"/>
          <p:cNvSpPr>
            <a:spLocks noGrp="1" noChangeArrowheads="1"/>
          </p:cNvSpPr>
          <p:nvPr>
            <p:ph type="dt" sz="quarter" idx="12"/>
          </p:nvPr>
        </p:nvSpPr>
        <p:spPr/>
        <p:txBody>
          <a:bodyPr/>
          <a:lstStyle>
            <a:lvl1pPr>
              <a:defRPr smtClean="0"/>
            </a:lvl1pPr>
          </a:lstStyle>
          <a:p>
            <a:pPr>
              <a:defRPr/>
            </a:pPr>
            <a:endParaRPr lang="ru-RU"/>
          </a:p>
        </p:txBody>
      </p:sp>
    </p:spTree>
    <p:extLst>
      <p:ext uri="{BB962C8B-B14F-4D97-AF65-F5344CB8AC3E}">
        <p14:creationId xmlns:p14="http://schemas.microsoft.com/office/powerpoint/2010/main" val="12730647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73D5F8F2-F7C6-4EBC-A37F-F7DD245E18BF}" type="slidenum">
              <a:rPr lang="ru-RU" altLang="ru-RU"/>
              <a:pPr/>
              <a:t>‹#›</a:t>
            </a:fld>
            <a:endParaRPr lang="ru-RU" altLang="ru-RU"/>
          </a:p>
        </p:txBody>
      </p:sp>
    </p:spTree>
    <p:extLst>
      <p:ext uri="{BB962C8B-B14F-4D97-AF65-F5344CB8AC3E}">
        <p14:creationId xmlns:p14="http://schemas.microsoft.com/office/powerpoint/2010/main" val="2837049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9BB32AFB-3AA2-46D4-85B6-78A5E9103C14}" type="slidenum">
              <a:rPr lang="ru-RU" altLang="ru-RU"/>
              <a:pPr/>
              <a:t>‹#›</a:t>
            </a:fld>
            <a:endParaRPr lang="ru-RU" altLang="ru-RU"/>
          </a:p>
        </p:txBody>
      </p:sp>
    </p:spTree>
    <p:extLst>
      <p:ext uri="{BB962C8B-B14F-4D97-AF65-F5344CB8AC3E}">
        <p14:creationId xmlns:p14="http://schemas.microsoft.com/office/powerpoint/2010/main" val="8408520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CB27F9FB-9EB4-433F-AE6E-147C942160DD}" type="slidenum">
              <a:rPr lang="ru-RU" altLang="ru-RU"/>
              <a:pPr/>
              <a:t>‹#›</a:t>
            </a:fld>
            <a:endParaRPr lang="ru-RU" altLang="ru-RU"/>
          </a:p>
        </p:txBody>
      </p:sp>
    </p:spTree>
    <p:extLst>
      <p:ext uri="{BB962C8B-B14F-4D97-AF65-F5344CB8AC3E}">
        <p14:creationId xmlns:p14="http://schemas.microsoft.com/office/powerpoint/2010/main" val="13379654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fld id="{E1DE6E4F-C504-4794-AF51-FA1380CB984B}" type="slidenum">
              <a:rPr lang="ru-RU" altLang="ru-RU"/>
              <a:pPr/>
              <a:t>‹#›</a:t>
            </a:fld>
            <a:endParaRPr lang="ru-RU" altLang="ru-RU"/>
          </a:p>
        </p:txBody>
      </p:sp>
    </p:spTree>
    <p:extLst>
      <p:ext uri="{BB962C8B-B14F-4D97-AF65-F5344CB8AC3E}">
        <p14:creationId xmlns:p14="http://schemas.microsoft.com/office/powerpoint/2010/main" val="3471698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fld id="{36181E40-1135-4148-9912-1A40AC82B0D0}" type="slidenum">
              <a:rPr lang="ru-RU" altLang="ru-RU"/>
              <a:pPr/>
              <a:t>‹#›</a:t>
            </a:fld>
            <a:endParaRPr lang="ru-RU" altLang="ru-RU"/>
          </a:p>
        </p:txBody>
      </p:sp>
    </p:spTree>
    <p:extLst>
      <p:ext uri="{BB962C8B-B14F-4D97-AF65-F5344CB8AC3E}">
        <p14:creationId xmlns:p14="http://schemas.microsoft.com/office/powerpoint/2010/main" val="393440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9"/>
          <p:cNvSpPr>
            <a:spLocks noGrp="1" noChangeArrowheads="1"/>
          </p:cNvSpPr>
          <p:nvPr>
            <p:ph type="dt" sz="half" idx="10"/>
          </p:nvPr>
        </p:nvSpPr>
        <p:spPr>
          <a:ln/>
        </p:spPr>
        <p:txBody>
          <a:bodyPr/>
          <a:lstStyle>
            <a:lvl1pPr>
              <a:defRPr/>
            </a:lvl1pPr>
          </a:lstStyle>
          <a:p>
            <a:pPr>
              <a:defRPr/>
            </a:pPr>
            <a:endParaRPr lang="ru-RU"/>
          </a:p>
        </p:txBody>
      </p:sp>
      <p:sp>
        <p:nvSpPr>
          <p:cNvPr id="5" name="Rectangle 70"/>
          <p:cNvSpPr>
            <a:spLocks noGrp="1" noChangeArrowheads="1"/>
          </p:cNvSpPr>
          <p:nvPr>
            <p:ph type="ftr" sz="quarter" idx="11"/>
          </p:nvPr>
        </p:nvSpPr>
        <p:spPr>
          <a:ln/>
        </p:spPr>
        <p:txBody>
          <a:bodyPr/>
          <a:lstStyle>
            <a:lvl1pPr>
              <a:defRPr/>
            </a:lvl1pPr>
          </a:lstStyle>
          <a:p>
            <a:pPr>
              <a:defRPr/>
            </a:pPr>
            <a:endParaRPr lang="ru-RU"/>
          </a:p>
        </p:txBody>
      </p:sp>
      <p:sp>
        <p:nvSpPr>
          <p:cNvPr id="6" name="Rectangle 71"/>
          <p:cNvSpPr>
            <a:spLocks noGrp="1" noChangeArrowheads="1"/>
          </p:cNvSpPr>
          <p:nvPr>
            <p:ph type="sldNum" sz="quarter" idx="12"/>
          </p:nvPr>
        </p:nvSpPr>
        <p:spPr>
          <a:ln/>
        </p:spPr>
        <p:txBody>
          <a:bodyPr/>
          <a:lstStyle>
            <a:lvl1pPr>
              <a:defRPr/>
            </a:lvl1pPr>
          </a:lstStyle>
          <a:p>
            <a:fld id="{EE0C5409-5E2F-4B5A-AE7A-15AC5FBA659A}" type="slidenum">
              <a:rPr lang="ru-RU" altLang="ru-RU"/>
              <a:pPr/>
              <a:t>‹#›</a:t>
            </a:fld>
            <a:endParaRPr lang="ru-RU" altLang="ru-RU"/>
          </a:p>
        </p:txBody>
      </p:sp>
    </p:spTree>
    <p:extLst>
      <p:ext uri="{BB962C8B-B14F-4D97-AF65-F5344CB8AC3E}">
        <p14:creationId xmlns:p14="http://schemas.microsoft.com/office/powerpoint/2010/main" val="15056080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fld id="{5A2A8581-9FF9-4831-A8CC-17174EDEC1D9}" type="slidenum">
              <a:rPr lang="ru-RU" altLang="ru-RU"/>
              <a:pPr/>
              <a:t>‹#›</a:t>
            </a:fld>
            <a:endParaRPr lang="ru-RU" altLang="ru-RU"/>
          </a:p>
        </p:txBody>
      </p:sp>
    </p:spTree>
    <p:extLst>
      <p:ext uri="{BB962C8B-B14F-4D97-AF65-F5344CB8AC3E}">
        <p14:creationId xmlns:p14="http://schemas.microsoft.com/office/powerpoint/2010/main" val="13812792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DDBF6830-2D8B-454B-B7B3-9033A29A2D5B}" type="slidenum">
              <a:rPr lang="ru-RU" altLang="ru-RU"/>
              <a:pPr/>
              <a:t>‹#›</a:t>
            </a:fld>
            <a:endParaRPr lang="ru-RU" altLang="ru-RU"/>
          </a:p>
        </p:txBody>
      </p:sp>
    </p:spTree>
    <p:extLst>
      <p:ext uri="{BB962C8B-B14F-4D97-AF65-F5344CB8AC3E}">
        <p14:creationId xmlns:p14="http://schemas.microsoft.com/office/powerpoint/2010/main" val="36775119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527DF2E0-C139-42A7-A888-9B81DB676769}" type="slidenum">
              <a:rPr lang="ru-RU" altLang="ru-RU"/>
              <a:pPr/>
              <a:t>‹#›</a:t>
            </a:fld>
            <a:endParaRPr lang="ru-RU" altLang="ru-RU"/>
          </a:p>
        </p:txBody>
      </p:sp>
    </p:spTree>
    <p:extLst>
      <p:ext uri="{BB962C8B-B14F-4D97-AF65-F5344CB8AC3E}">
        <p14:creationId xmlns:p14="http://schemas.microsoft.com/office/powerpoint/2010/main" val="30823408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1F2E0029-81C4-46B3-B6DB-0C817A304296}" type="slidenum">
              <a:rPr lang="ru-RU" altLang="ru-RU"/>
              <a:pPr/>
              <a:t>‹#›</a:t>
            </a:fld>
            <a:endParaRPr lang="ru-RU" altLang="ru-RU"/>
          </a:p>
        </p:txBody>
      </p:sp>
    </p:spTree>
    <p:extLst>
      <p:ext uri="{BB962C8B-B14F-4D97-AF65-F5344CB8AC3E}">
        <p14:creationId xmlns:p14="http://schemas.microsoft.com/office/powerpoint/2010/main" val="17864113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92100"/>
            <a:ext cx="2057400" cy="57277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92100"/>
            <a:ext cx="6019800" cy="57277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BF70E74B-917D-43B9-98FB-16A71E0CA628}" type="slidenum">
              <a:rPr lang="ru-RU" altLang="ru-RU"/>
              <a:pPr/>
              <a:t>‹#›</a:t>
            </a:fld>
            <a:endParaRPr lang="ru-RU" altLang="ru-RU"/>
          </a:p>
        </p:txBody>
      </p:sp>
    </p:spTree>
    <p:extLst>
      <p:ext uri="{BB962C8B-B14F-4D97-AF65-F5344CB8AC3E}">
        <p14:creationId xmlns:p14="http://schemas.microsoft.com/office/powerpoint/2010/main" val="1117706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69"/>
          <p:cNvSpPr>
            <a:spLocks noGrp="1" noChangeArrowheads="1"/>
          </p:cNvSpPr>
          <p:nvPr>
            <p:ph type="dt" sz="half" idx="10"/>
          </p:nvPr>
        </p:nvSpPr>
        <p:spPr>
          <a:ln/>
        </p:spPr>
        <p:txBody>
          <a:bodyPr/>
          <a:lstStyle>
            <a:lvl1pPr>
              <a:defRPr/>
            </a:lvl1pPr>
          </a:lstStyle>
          <a:p>
            <a:pPr>
              <a:defRPr/>
            </a:pPr>
            <a:endParaRPr lang="ru-RU"/>
          </a:p>
        </p:txBody>
      </p:sp>
      <p:sp>
        <p:nvSpPr>
          <p:cNvPr id="5" name="Rectangle 70"/>
          <p:cNvSpPr>
            <a:spLocks noGrp="1" noChangeArrowheads="1"/>
          </p:cNvSpPr>
          <p:nvPr>
            <p:ph type="ftr" sz="quarter" idx="11"/>
          </p:nvPr>
        </p:nvSpPr>
        <p:spPr>
          <a:ln/>
        </p:spPr>
        <p:txBody>
          <a:bodyPr/>
          <a:lstStyle>
            <a:lvl1pPr>
              <a:defRPr/>
            </a:lvl1pPr>
          </a:lstStyle>
          <a:p>
            <a:pPr>
              <a:defRPr/>
            </a:pPr>
            <a:endParaRPr lang="ru-RU"/>
          </a:p>
        </p:txBody>
      </p:sp>
      <p:sp>
        <p:nvSpPr>
          <p:cNvPr id="6" name="Rectangle 71"/>
          <p:cNvSpPr>
            <a:spLocks noGrp="1" noChangeArrowheads="1"/>
          </p:cNvSpPr>
          <p:nvPr>
            <p:ph type="sldNum" sz="quarter" idx="12"/>
          </p:nvPr>
        </p:nvSpPr>
        <p:spPr>
          <a:ln/>
        </p:spPr>
        <p:txBody>
          <a:bodyPr/>
          <a:lstStyle>
            <a:lvl1pPr>
              <a:defRPr/>
            </a:lvl1pPr>
          </a:lstStyle>
          <a:p>
            <a:fld id="{83684529-AB73-45BC-BA6D-A41EAAF30969}" type="slidenum">
              <a:rPr lang="ru-RU" altLang="ru-RU"/>
              <a:pPr/>
              <a:t>‹#›</a:t>
            </a:fld>
            <a:endParaRPr lang="ru-RU" altLang="ru-RU"/>
          </a:p>
        </p:txBody>
      </p:sp>
    </p:spTree>
    <p:extLst>
      <p:ext uri="{BB962C8B-B14F-4D97-AF65-F5344CB8AC3E}">
        <p14:creationId xmlns:p14="http://schemas.microsoft.com/office/powerpoint/2010/main" val="98638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69"/>
          <p:cNvSpPr>
            <a:spLocks noGrp="1" noChangeArrowheads="1"/>
          </p:cNvSpPr>
          <p:nvPr>
            <p:ph type="dt" sz="half" idx="10"/>
          </p:nvPr>
        </p:nvSpPr>
        <p:spPr>
          <a:ln/>
        </p:spPr>
        <p:txBody>
          <a:bodyPr/>
          <a:lstStyle>
            <a:lvl1pPr>
              <a:defRPr/>
            </a:lvl1pPr>
          </a:lstStyle>
          <a:p>
            <a:pPr>
              <a:defRPr/>
            </a:pPr>
            <a:endParaRPr lang="ru-RU"/>
          </a:p>
        </p:txBody>
      </p:sp>
      <p:sp>
        <p:nvSpPr>
          <p:cNvPr id="6" name="Rectangle 70"/>
          <p:cNvSpPr>
            <a:spLocks noGrp="1" noChangeArrowheads="1"/>
          </p:cNvSpPr>
          <p:nvPr>
            <p:ph type="ftr" sz="quarter" idx="11"/>
          </p:nvPr>
        </p:nvSpPr>
        <p:spPr>
          <a:ln/>
        </p:spPr>
        <p:txBody>
          <a:bodyPr/>
          <a:lstStyle>
            <a:lvl1pPr>
              <a:defRPr/>
            </a:lvl1pPr>
          </a:lstStyle>
          <a:p>
            <a:pPr>
              <a:defRPr/>
            </a:pPr>
            <a:endParaRPr lang="ru-RU"/>
          </a:p>
        </p:txBody>
      </p:sp>
      <p:sp>
        <p:nvSpPr>
          <p:cNvPr id="7" name="Rectangle 71"/>
          <p:cNvSpPr>
            <a:spLocks noGrp="1" noChangeArrowheads="1"/>
          </p:cNvSpPr>
          <p:nvPr>
            <p:ph type="sldNum" sz="quarter" idx="12"/>
          </p:nvPr>
        </p:nvSpPr>
        <p:spPr>
          <a:ln/>
        </p:spPr>
        <p:txBody>
          <a:bodyPr/>
          <a:lstStyle>
            <a:lvl1pPr>
              <a:defRPr/>
            </a:lvl1pPr>
          </a:lstStyle>
          <a:p>
            <a:fld id="{9CC4C389-1770-44E5-9D25-CEE8C0913838}" type="slidenum">
              <a:rPr lang="ru-RU" altLang="ru-RU"/>
              <a:pPr/>
              <a:t>‹#›</a:t>
            </a:fld>
            <a:endParaRPr lang="ru-RU" altLang="ru-RU"/>
          </a:p>
        </p:txBody>
      </p:sp>
    </p:spTree>
    <p:extLst>
      <p:ext uri="{BB962C8B-B14F-4D97-AF65-F5344CB8AC3E}">
        <p14:creationId xmlns:p14="http://schemas.microsoft.com/office/powerpoint/2010/main" val="4019256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69"/>
          <p:cNvSpPr>
            <a:spLocks noGrp="1" noChangeArrowheads="1"/>
          </p:cNvSpPr>
          <p:nvPr>
            <p:ph type="dt" sz="half" idx="10"/>
          </p:nvPr>
        </p:nvSpPr>
        <p:spPr>
          <a:ln/>
        </p:spPr>
        <p:txBody>
          <a:bodyPr/>
          <a:lstStyle>
            <a:lvl1pPr>
              <a:defRPr/>
            </a:lvl1pPr>
          </a:lstStyle>
          <a:p>
            <a:pPr>
              <a:defRPr/>
            </a:pPr>
            <a:endParaRPr lang="ru-RU"/>
          </a:p>
        </p:txBody>
      </p:sp>
      <p:sp>
        <p:nvSpPr>
          <p:cNvPr id="8" name="Rectangle 70"/>
          <p:cNvSpPr>
            <a:spLocks noGrp="1" noChangeArrowheads="1"/>
          </p:cNvSpPr>
          <p:nvPr>
            <p:ph type="ftr" sz="quarter" idx="11"/>
          </p:nvPr>
        </p:nvSpPr>
        <p:spPr>
          <a:ln/>
        </p:spPr>
        <p:txBody>
          <a:bodyPr/>
          <a:lstStyle>
            <a:lvl1pPr>
              <a:defRPr/>
            </a:lvl1pPr>
          </a:lstStyle>
          <a:p>
            <a:pPr>
              <a:defRPr/>
            </a:pPr>
            <a:endParaRPr lang="ru-RU"/>
          </a:p>
        </p:txBody>
      </p:sp>
      <p:sp>
        <p:nvSpPr>
          <p:cNvPr id="9" name="Rectangle 71"/>
          <p:cNvSpPr>
            <a:spLocks noGrp="1" noChangeArrowheads="1"/>
          </p:cNvSpPr>
          <p:nvPr>
            <p:ph type="sldNum" sz="quarter" idx="12"/>
          </p:nvPr>
        </p:nvSpPr>
        <p:spPr>
          <a:ln/>
        </p:spPr>
        <p:txBody>
          <a:bodyPr/>
          <a:lstStyle>
            <a:lvl1pPr>
              <a:defRPr/>
            </a:lvl1pPr>
          </a:lstStyle>
          <a:p>
            <a:fld id="{B51B7C00-5C42-4776-A567-FFF572C0DBBF}" type="slidenum">
              <a:rPr lang="ru-RU" altLang="ru-RU"/>
              <a:pPr/>
              <a:t>‹#›</a:t>
            </a:fld>
            <a:endParaRPr lang="ru-RU" altLang="ru-RU"/>
          </a:p>
        </p:txBody>
      </p:sp>
    </p:spTree>
    <p:extLst>
      <p:ext uri="{BB962C8B-B14F-4D97-AF65-F5344CB8AC3E}">
        <p14:creationId xmlns:p14="http://schemas.microsoft.com/office/powerpoint/2010/main" val="2421442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69"/>
          <p:cNvSpPr>
            <a:spLocks noGrp="1" noChangeArrowheads="1"/>
          </p:cNvSpPr>
          <p:nvPr>
            <p:ph type="dt" sz="half" idx="10"/>
          </p:nvPr>
        </p:nvSpPr>
        <p:spPr>
          <a:ln/>
        </p:spPr>
        <p:txBody>
          <a:bodyPr/>
          <a:lstStyle>
            <a:lvl1pPr>
              <a:defRPr/>
            </a:lvl1pPr>
          </a:lstStyle>
          <a:p>
            <a:pPr>
              <a:defRPr/>
            </a:pPr>
            <a:endParaRPr lang="ru-RU"/>
          </a:p>
        </p:txBody>
      </p:sp>
      <p:sp>
        <p:nvSpPr>
          <p:cNvPr id="4" name="Rectangle 70"/>
          <p:cNvSpPr>
            <a:spLocks noGrp="1" noChangeArrowheads="1"/>
          </p:cNvSpPr>
          <p:nvPr>
            <p:ph type="ftr" sz="quarter" idx="11"/>
          </p:nvPr>
        </p:nvSpPr>
        <p:spPr>
          <a:ln/>
        </p:spPr>
        <p:txBody>
          <a:bodyPr/>
          <a:lstStyle>
            <a:lvl1pPr>
              <a:defRPr/>
            </a:lvl1pPr>
          </a:lstStyle>
          <a:p>
            <a:pPr>
              <a:defRPr/>
            </a:pPr>
            <a:endParaRPr lang="ru-RU"/>
          </a:p>
        </p:txBody>
      </p:sp>
      <p:sp>
        <p:nvSpPr>
          <p:cNvPr id="5" name="Rectangle 71"/>
          <p:cNvSpPr>
            <a:spLocks noGrp="1" noChangeArrowheads="1"/>
          </p:cNvSpPr>
          <p:nvPr>
            <p:ph type="sldNum" sz="quarter" idx="12"/>
          </p:nvPr>
        </p:nvSpPr>
        <p:spPr>
          <a:ln/>
        </p:spPr>
        <p:txBody>
          <a:bodyPr/>
          <a:lstStyle>
            <a:lvl1pPr>
              <a:defRPr/>
            </a:lvl1pPr>
          </a:lstStyle>
          <a:p>
            <a:fld id="{1BAB80FE-C5FD-4401-A29E-6C566EFE58FC}" type="slidenum">
              <a:rPr lang="ru-RU" altLang="ru-RU"/>
              <a:pPr/>
              <a:t>‹#›</a:t>
            </a:fld>
            <a:endParaRPr lang="ru-RU" altLang="ru-RU"/>
          </a:p>
        </p:txBody>
      </p:sp>
    </p:spTree>
    <p:extLst>
      <p:ext uri="{BB962C8B-B14F-4D97-AF65-F5344CB8AC3E}">
        <p14:creationId xmlns:p14="http://schemas.microsoft.com/office/powerpoint/2010/main" val="961796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ru-RU"/>
          </a:p>
        </p:txBody>
      </p:sp>
      <p:sp>
        <p:nvSpPr>
          <p:cNvPr id="3" name="Rectangle 70"/>
          <p:cNvSpPr>
            <a:spLocks noGrp="1" noChangeArrowheads="1"/>
          </p:cNvSpPr>
          <p:nvPr>
            <p:ph type="ftr" sz="quarter" idx="11"/>
          </p:nvPr>
        </p:nvSpPr>
        <p:spPr>
          <a:ln/>
        </p:spPr>
        <p:txBody>
          <a:bodyPr/>
          <a:lstStyle>
            <a:lvl1pPr>
              <a:defRPr/>
            </a:lvl1pPr>
          </a:lstStyle>
          <a:p>
            <a:pPr>
              <a:defRPr/>
            </a:pPr>
            <a:endParaRPr lang="ru-RU"/>
          </a:p>
        </p:txBody>
      </p:sp>
      <p:sp>
        <p:nvSpPr>
          <p:cNvPr id="4" name="Rectangle 71"/>
          <p:cNvSpPr>
            <a:spLocks noGrp="1" noChangeArrowheads="1"/>
          </p:cNvSpPr>
          <p:nvPr>
            <p:ph type="sldNum" sz="quarter" idx="12"/>
          </p:nvPr>
        </p:nvSpPr>
        <p:spPr>
          <a:ln/>
        </p:spPr>
        <p:txBody>
          <a:bodyPr/>
          <a:lstStyle>
            <a:lvl1pPr>
              <a:defRPr/>
            </a:lvl1pPr>
          </a:lstStyle>
          <a:p>
            <a:fld id="{9287F668-5FA3-4D9D-97D6-B1E74394EC58}" type="slidenum">
              <a:rPr lang="ru-RU" altLang="ru-RU"/>
              <a:pPr/>
              <a:t>‹#›</a:t>
            </a:fld>
            <a:endParaRPr lang="ru-RU" altLang="ru-RU"/>
          </a:p>
        </p:txBody>
      </p:sp>
    </p:spTree>
    <p:extLst>
      <p:ext uri="{BB962C8B-B14F-4D97-AF65-F5344CB8AC3E}">
        <p14:creationId xmlns:p14="http://schemas.microsoft.com/office/powerpoint/2010/main" val="3650976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9"/>
          <p:cNvSpPr>
            <a:spLocks noGrp="1" noChangeArrowheads="1"/>
          </p:cNvSpPr>
          <p:nvPr>
            <p:ph type="dt" sz="half" idx="10"/>
          </p:nvPr>
        </p:nvSpPr>
        <p:spPr>
          <a:ln/>
        </p:spPr>
        <p:txBody>
          <a:bodyPr/>
          <a:lstStyle>
            <a:lvl1pPr>
              <a:defRPr/>
            </a:lvl1pPr>
          </a:lstStyle>
          <a:p>
            <a:pPr>
              <a:defRPr/>
            </a:pPr>
            <a:endParaRPr lang="ru-RU"/>
          </a:p>
        </p:txBody>
      </p:sp>
      <p:sp>
        <p:nvSpPr>
          <p:cNvPr id="6" name="Rectangle 70"/>
          <p:cNvSpPr>
            <a:spLocks noGrp="1" noChangeArrowheads="1"/>
          </p:cNvSpPr>
          <p:nvPr>
            <p:ph type="ftr" sz="quarter" idx="11"/>
          </p:nvPr>
        </p:nvSpPr>
        <p:spPr>
          <a:ln/>
        </p:spPr>
        <p:txBody>
          <a:bodyPr/>
          <a:lstStyle>
            <a:lvl1pPr>
              <a:defRPr/>
            </a:lvl1pPr>
          </a:lstStyle>
          <a:p>
            <a:pPr>
              <a:defRPr/>
            </a:pPr>
            <a:endParaRPr lang="ru-RU"/>
          </a:p>
        </p:txBody>
      </p:sp>
      <p:sp>
        <p:nvSpPr>
          <p:cNvPr id="7" name="Rectangle 71"/>
          <p:cNvSpPr>
            <a:spLocks noGrp="1" noChangeArrowheads="1"/>
          </p:cNvSpPr>
          <p:nvPr>
            <p:ph type="sldNum" sz="quarter" idx="12"/>
          </p:nvPr>
        </p:nvSpPr>
        <p:spPr>
          <a:ln/>
        </p:spPr>
        <p:txBody>
          <a:bodyPr/>
          <a:lstStyle>
            <a:lvl1pPr>
              <a:defRPr/>
            </a:lvl1pPr>
          </a:lstStyle>
          <a:p>
            <a:fld id="{44356C76-343F-4F12-BA2F-C9DC3E76FC5F}" type="slidenum">
              <a:rPr lang="ru-RU" altLang="ru-RU"/>
              <a:pPr/>
              <a:t>‹#›</a:t>
            </a:fld>
            <a:endParaRPr lang="ru-RU" altLang="ru-RU"/>
          </a:p>
        </p:txBody>
      </p:sp>
    </p:spTree>
    <p:extLst>
      <p:ext uri="{BB962C8B-B14F-4D97-AF65-F5344CB8AC3E}">
        <p14:creationId xmlns:p14="http://schemas.microsoft.com/office/powerpoint/2010/main" val="3411273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9"/>
          <p:cNvSpPr>
            <a:spLocks noGrp="1" noChangeArrowheads="1"/>
          </p:cNvSpPr>
          <p:nvPr>
            <p:ph type="dt" sz="half" idx="10"/>
          </p:nvPr>
        </p:nvSpPr>
        <p:spPr>
          <a:ln/>
        </p:spPr>
        <p:txBody>
          <a:bodyPr/>
          <a:lstStyle>
            <a:lvl1pPr>
              <a:defRPr/>
            </a:lvl1pPr>
          </a:lstStyle>
          <a:p>
            <a:pPr>
              <a:defRPr/>
            </a:pPr>
            <a:endParaRPr lang="ru-RU"/>
          </a:p>
        </p:txBody>
      </p:sp>
      <p:sp>
        <p:nvSpPr>
          <p:cNvPr id="6" name="Rectangle 70"/>
          <p:cNvSpPr>
            <a:spLocks noGrp="1" noChangeArrowheads="1"/>
          </p:cNvSpPr>
          <p:nvPr>
            <p:ph type="ftr" sz="quarter" idx="11"/>
          </p:nvPr>
        </p:nvSpPr>
        <p:spPr>
          <a:ln/>
        </p:spPr>
        <p:txBody>
          <a:bodyPr/>
          <a:lstStyle>
            <a:lvl1pPr>
              <a:defRPr/>
            </a:lvl1pPr>
          </a:lstStyle>
          <a:p>
            <a:pPr>
              <a:defRPr/>
            </a:pPr>
            <a:endParaRPr lang="ru-RU"/>
          </a:p>
        </p:txBody>
      </p:sp>
      <p:sp>
        <p:nvSpPr>
          <p:cNvPr id="7" name="Rectangle 71"/>
          <p:cNvSpPr>
            <a:spLocks noGrp="1" noChangeArrowheads="1"/>
          </p:cNvSpPr>
          <p:nvPr>
            <p:ph type="sldNum" sz="quarter" idx="12"/>
          </p:nvPr>
        </p:nvSpPr>
        <p:spPr>
          <a:ln/>
        </p:spPr>
        <p:txBody>
          <a:bodyPr/>
          <a:lstStyle>
            <a:lvl1pPr>
              <a:defRPr/>
            </a:lvl1pPr>
          </a:lstStyle>
          <a:p>
            <a:fld id="{671BF373-B881-423D-AFEB-7AF2919C73FD}" type="slidenum">
              <a:rPr lang="ru-RU" altLang="ru-RU"/>
              <a:pPr/>
              <a:t>‹#›</a:t>
            </a:fld>
            <a:endParaRPr lang="ru-RU" altLang="ru-RU"/>
          </a:p>
        </p:txBody>
      </p:sp>
    </p:spTree>
    <p:extLst>
      <p:ext uri="{BB962C8B-B14F-4D97-AF65-F5344CB8AC3E}">
        <p14:creationId xmlns:p14="http://schemas.microsoft.com/office/powerpoint/2010/main" val="2003683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defRPr/>
            </a:pPr>
            <a:endParaRPr lang="ru-RU">
              <a:latin typeface="Arial" charset="0"/>
            </a:endParaRPr>
          </a:p>
        </p:txBody>
      </p:sp>
      <p:grpSp>
        <p:nvGrpSpPr>
          <p:cNvPr id="1027" name="Group 3"/>
          <p:cNvGrpSpPr>
            <a:grpSpLocks/>
          </p:cNvGrpSpPr>
          <p:nvPr/>
        </p:nvGrpSpPr>
        <p:grpSpPr bwMode="auto">
          <a:xfrm>
            <a:off x="3175" y="4267200"/>
            <a:ext cx="9140825" cy="2590800"/>
            <a:chOff x="2" y="2688"/>
            <a:chExt cx="5758" cy="1632"/>
          </a:xfrm>
        </p:grpSpPr>
        <p:sp>
          <p:nvSpPr>
            <p:cNvPr id="72708"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latin typeface="Arial" charset="0"/>
              </a:endParaRPr>
            </a:p>
          </p:txBody>
        </p:sp>
        <p:grpSp>
          <p:nvGrpSpPr>
            <p:cNvPr id="1034" name="Group 5"/>
            <p:cNvGrpSpPr>
              <a:grpSpLocks/>
            </p:cNvGrpSpPr>
            <p:nvPr userDrawn="1"/>
          </p:nvGrpSpPr>
          <p:grpSpPr bwMode="auto">
            <a:xfrm>
              <a:off x="3528" y="3715"/>
              <a:ext cx="792" cy="521"/>
              <a:chOff x="3527" y="3715"/>
              <a:chExt cx="792" cy="521"/>
            </a:xfrm>
          </p:grpSpPr>
          <p:sp>
            <p:nvSpPr>
              <p:cNvPr id="72710"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ru-RU">
                  <a:latin typeface="Arial" charset="0"/>
                </a:endParaRPr>
              </a:p>
            </p:txBody>
          </p:sp>
          <p:sp>
            <p:nvSpPr>
              <p:cNvPr id="72711"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ru-RU">
                  <a:latin typeface="Arial" charset="0"/>
                </a:endParaRPr>
              </a:p>
            </p:txBody>
          </p:sp>
          <p:sp>
            <p:nvSpPr>
              <p:cNvPr id="72712"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latin typeface="Arial" charset="0"/>
                </a:endParaRPr>
              </a:p>
            </p:txBody>
          </p:sp>
          <p:sp>
            <p:nvSpPr>
              <p:cNvPr id="72713"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ru-RU">
                  <a:latin typeface="Arial" charset="0"/>
                </a:endParaRPr>
              </a:p>
            </p:txBody>
          </p:sp>
          <p:sp>
            <p:nvSpPr>
              <p:cNvPr id="72714"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latin typeface="Arial" charset="0"/>
                </a:endParaRPr>
              </a:p>
            </p:txBody>
          </p:sp>
          <p:sp>
            <p:nvSpPr>
              <p:cNvPr id="72715"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ru-RU">
                  <a:latin typeface="Arial" charset="0"/>
                </a:endParaRPr>
              </a:p>
            </p:txBody>
          </p:sp>
          <p:sp>
            <p:nvSpPr>
              <p:cNvPr id="72716"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ru-RU">
                  <a:latin typeface="Arial" charset="0"/>
                </a:endParaRPr>
              </a:p>
            </p:txBody>
          </p:sp>
          <p:sp>
            <p:nvSpPr>
              <p:cNvPr id="72717"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latin typeface="Arial" charset="0"/>
                </a:endParaRPr>
              </a:p>
            </p:txBody>
          </p:sp>
          <p:sp>
            <p:nvSpPr>
              <p:cNvPr id="72718"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ru-RU">
                  <a:latin typeface="Arial" charset="0"/>
                </a:endParaRPr>
              </a:p>
            </p:txBody>
          </p:sp>
          <p:sp>
            <p:nvSpPr>
              <p:cNvPr id="72719"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ru-RU">
                  <a:latin typeface="Arial" charset="0"/>
                </a:endParaRPr>
              </a:p>
            </p:txBody>
          </p:sp>
          <p:sp>
            <p:nvSpPr>
              <p:cNvPr id="72720"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ru-RU">
                  <a:latin typeface="Arial" charset="0"/>
                </a:endParaRPr>
              </a:p>
            </p:txBody>
          </p:sp>
        </p:grpSp>
        <p:grpSp>
          <p:nvGrpSpPr>
            <p:cNvPr id="1035" name="Group 17"/>
            <p:cNvGrpSpPr>
              <a:grpSpLocks/>
            </p:cNvGrpSpPr>
            <p:nvPr userDrawn="1"/>
          </p:nvGrpSpPr>
          <p:grpSpPr bwMode="auto">
            <a:xfrm>
              <a:off x="1776" y="3631"/>
              <a:ext cx="1626" cy="683"/>
              <a:chOff x="1776" y="3631"/>
              <a:chExt cx="1626" cy="683"/>
            </a:xfrm>
          </p:grpSpPr>
          <p:sp>
            <p:nvSpPr>
              <p:cNvPr id="72722"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ru-RU">
                  <a:latin typeface="Arial" charset="0"/>
                </a:endParaRPr>
              </a:p>
            </p:txBody>
          </p:sp>
          <p:sp>
            <p:nvSpPr>
              <p:cNvPr id="72723"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ru-RU">
                  <a:latin typeface="Arial" charset="0"/>
                </a:endParaRPr>
              </a:p>
            </p:txBody>
          </p:sp>
          <p:sp>
            <p:nvSpPr>
              <p:cNvPr id="72724"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ru-RU">
                  <a:latin typeface="Arial" charset="0"/>
                </a:endParaRPr>
              </a:p>
            </p:txBody>
          </p:sp>
          <p:sp>
            <p:nvSpPr>
              <p:cNvPr id="72725"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ru-RU">
                  <a:latin typeface="Arial" charset="0"/>
                </a:endParaRPr>
              </a:p>
            </p:txBody>
          </p:sp>
          <p:sp>
            <p:nvSpPr>
              <p:cNvPr id="72726"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ru-RU">
                  <a:latin typeface="Arial" charset="0"/>
                </a:endParaRPr>
              </a:p>
            </p:txBody>
          </p:sp>
          <p:sp>
            <p:nvSpPr>
              <p:cNvPr id="72727"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ru-RU">
                  <a:latin typeface="Arial" charset="0"/>
                </a:endParaRPr>
              </a:p>
            </p:txBody>
          </p:sp>
          <p:sp>
            <p:nvSpPr>
              <p:cNvPr id="72728"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ru-RU">
                  <a:latin typeface="Arial" charset="0"/>
                </a:endParaRPr>
              </a:p>
            </p:txBody>
          </p:sp>
          <p:sp>
            <p:nvSpPr>
              <p:cNvPr id="72729"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ru-RU">
                  <a:latin typeface="Arial" charset="0"/>
                </a:endParaRPr>
              </a:p>
            </p:txBody>
          </p:sp>
          <p:sp>
            <p:nvSpPr>
              <p:cNvPr id="72730"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ru-RU">
                  <a:latin typeface="Arial" charset="0"/>
                </a:endParaRPr>
              </a:p>
            </p:txBody>
          </p:sp>
          <p:sp>
            <p:nvSpPr>
              <p:cNvPr id="72731"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ru-RU">
                  <a:latin typeface="Arial" charset="0"/>
                </a:endParaRPr>
              </a:p>
            </p:txBody>
          </p:sp>
          <p:sp>
            <p:nvSpPr>
              <p:cNvPr id="72732"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ru-RU">
                  <a:latin typeface="Arial" charset="0"/>
                </a:endParaRPr>
              </a:p>
            </p:txBody>
          </p:sp>
          <p:sp>
            <p:nvSpPr>
              <p:cNvPr id="72733"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ru-RU">
                  <a:latin typeface="Arial" charset="0"/>
                </a:endParaRPr>
              </a:p>
            </p:txBody>
          </p:sp>
          <p:sp>
            <p:nvSpPr>
              <p:cNvPr id="72734"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ru-RU">
                  <a:latin typeface="Arial" charset="0"/>
                </a:endParaRPr>
              </a:p>
            </p:txBody>
          </p:sp>
          <p:sp>
            <p:nvSpPr>
              <p:cNvPr id="72735"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ru-RU">
                  <a:latin typeface="Arial" charset="0"/>
                </a:endParaRPr>
              </a:p>
            </p:txBody>
          </p:sp>
          <p:sp>
            <p:nvSpPr>
              <p:cNvPr id="72736"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latin typeface="Arial" charset="0"/>
                </a:endParaRPr>
              </a:p>
            </p:txBody>
          </p:sp>
          <p:sp>
            <p:nvSpPr>
              <p:cNvPr id="72737"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latin typeface="Arial" charset="0"/>
                </a:endParaRPr>
              </a:p>
            </p:txBody>
          </p:sp>
          <p:sp>
            <p:nvSpPr>
              <p:cNvPr id="72738"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latin typeface="Arial" charset="0"/>
                </a:endParaRPr>
              </a:p>
            </p:txBody>
          </p:sp>
          <p:sp>
            <p:nvSpPr>
              <p:cNvPr id="72739"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ru-RU">
                  <a:latin typeface="Arial" charset="0"/>
                </a:endParaRPr>
              </a:p>
            </p:txBody>
          </p:sp>
        </p:grpSp>
        <p:grpSp>
          <p:nvGrpSpPr>
            <p:cNvPr id="1036" name="Group 36"/>
            <p:cNvGrpSpPr>
              <a:grpSpLocks/>
            </p:cNvGrpSpPr>
            <p:nvPr userDrawn="1"/>
          </p:nvGrpSpPr>
          <p:grpSpPr bwMode="auto">
            <a:xfrm>
              <a:off x="4128" y="3360"/>
              <a:ext cx="1351" cy="821"/>
              <a:chOff x="4128" y="3360"/>
              <a:chExt cx="1351" cy="821"/>
            </a:xfrm>
          </p:grpSpPr>
          <p:sp>
            <p:nvSpPr>
              <p:cNvPr id="72741"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latin typeface="Arial" charset="0"/>
                </a:endParaRPr>
              </a:p>
            </p:txBody>
          </p:sp>
          <p:sp>
            <p:nvSpPr>
              <p:cNvPr id="72742"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latin typeface="Arial" charset="0"/>
                </a:endParaRPr>
              </a:p>
            </p:txBody>
          </p:sp>
          <p:sp>
            <p:nvSpPr>
              <p:cNvPr id="72743"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ru-RU">
                  <a:latin typeface="Arial" charset="0"/>
                </a:endParaRPr>
              </a:p>
            </p:txBody>
          </p:sp>
          <p:sp>
            <p:nvSpPr>
              <p:cNvPr id="72744"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latin typeface="Arial" charset="0"/>
                </a:endParaRPr>
              </a:p>
            </p:txBody>
          </p:sp>
          <p:sp>
            <p:nvSpPr>
              <p:cNvPr id="72745"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latin typeface="Arial" charset="0"/>
                </a:endParaRPr>
              </a:p>
            </p:txBody>
          </p:sp>
          <p:sp>
            <p:nvSpPr>
              <p:cNvPr id="72746"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latin typeface="Arial" charset="0"/>
                </a:endParaRPr>
              </a:p>
            </p:txBody>
          </p:sp>
          <p:sp>
            <p:nvSpPr>
              <p:cNvPr id="72747"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latin typeface="Arial" charset="0"/>
                </a:endParaRPr>
              </a:p>
            </p:txBody>
          </p:sp>
          <p:sp>
            <p:nvSpPr>
              <p:cNvPr id="72748"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ru-RU">
                  <a:latin typeface="Arial" charset="0"/>
                </a:endParaRPr>
              </a:p>
            </p:txBody>
          </p:sp>
          <p:sp>
            <p:nvSpPr>
              <p:cNvPr id="72749"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ru-RU">
                  <a:latin typeface="Arial" charset="0"/>
                </a:endParaRPr>
              </a:p>
            </p:txBody>
          </p:sp>
          <p:sp>
            <p:nvSpPr>
              <p:cNvPr id="72750"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latin typeface="Arial" charset="0"/>
                </a:endParaRPr>
              </a:p>
            </p:txBody>
          </p:sp>
          <p:sp>
            <p:nvSpPr>
              <p:cNvPr id="72751"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latin typeface="Arial" charset="0"/>
                </a:endParaRPr>
              </a:p>
            </p:txBody>
          </p:sp>
          <p:sp>
            <p:nvSpPr>
              <p:cNvPr id="72752"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ru-RU">
                  <a:latin typeface="Arial" charset="0"/>
                </a:endParaRPr>
              </a:p>
            </p:txBody>
          </p:sp>
          <p:sp>
            <p:nvSpPr>
              <p:cNvPr id="72753"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ru-RU">
                  <a:latin typeface="Arial" charset="0"/>
                </a:endParaRPr>
              </a:p>
            </p:txBody>
          </p:sp>
          <p:sp>
            <p:nvSpPr>
              <p:cNvPr id="72754"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latin typeface="Arial" charset="0"/>
                </a:endParaRPr>
              </a:p>
            </p:txBody>
          </p:sp>
          <p:sp>
            <p:nvSpPr>
              <p:cNvPr id="72755"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ru-RU">
                  <a:latin typeface="Arial" charset="0"/>
                </a:endParaRPr>
              </a:p>
            </p:txBody>
          </p:sp>
          <p:sp>
            <p:nvSpPr>
              <p:cNvPr id="72756"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latin typeface="Arial" charset="0"/>
                </a:endParaRPr>
              </a:p>
            </p:txBody>
          </p:sp>
          <p:sp>
            <p:nvSpPr>
              <p:cNvPr id="72757"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ru-RU">
                  <a:latin typeface="Arial" charset="0"/>
                </a:endParaRPr>
              </a:p>
            </p:txBody>
          </p:sp>
        </p:grpSp>
        <p:grpSp>
          <p:nvGrpSpPr>
            <p:cNvPr id="1037" name="Group 54"/>
            <p:cNvGrpSpPr>
              <a:grpSpLocks/>
            </p:cNvGrpSpPr>
            <p:nvPr userDrawn="1"/>
          </p:nvGrpSpPr>
          <p:grpSpPr bwMode="auto">
            <a:xfrm>
              <a:off x="5280" y="3024"/>
              <a:ext cx="425" cy="258"/>
              <a:chOff x="5280" y="3024"/>
              <a:chExt cx="425" cy="258"/>
            </a:xfrm>
          </p:grpSpPr>
          <p:sp>
            <p:nvSpPr>
              <p:cNvPr id="72759"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latin typeface="Arial" charset="0"/>
                </a:endParaRPr>
              </a:p>
            </p:txBody>
          </p:sp>
          <p:sp>
            <p:nvSpPr>
              <p:cNvPr id="72760"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latin typeface="Arial" charset="0"/>
                </a:endParaRPr>
              </a:p>
            </p:txBody>
          </p:sp>
          <p:sp>
            <p:nvSpPr>
              <p:cNvPr id="72761"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latin typeface="Arial" charset="0"/>
                </a:endParaRPr>
              </a:p>
            </p:txBody>
          </p:sp>
          <p:sp>
            <p:nvSpPr>
              <p:cNvPr id="72762"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latin typeface="Arial" charset="0"/>
                </a:endParaRPr>
              </a:p>
            </p:txBody>
          </p:sp>
          <p:sp>
            <p:nvSpPr>
              <p:cNvPr id="72763"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latin typeface="Arial" charset="0"/>
                </a:endParaRPr>
              </a:p>
            </p:txBody>
          </p:sp>
          <p:sp>
            <p:nvSpPr>
              <p:cNvPr id="72764"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latin typeface="Arial" charset="0"/>
                </a:endParaRPr>
              </a:p>
            </p:txBody>
          </p:sp>
          <p:sp>
            <p:nvSpPr>
              <p:cNvPr id="72765"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latin typeface="Arial" charset="0"/>
                </a:endParaRPr>
              </a:p>
            </p:txBody>
          </p:sp>
          <p:grpSp>
            <p:nvGrpSpPr>
              <p:cNvPr id="1045" name="Group 62"/>
              <p:cNvGrpSpPr>
                <a:grpSpLocks/>
              </p:cNvGrpSpPr>
              <p:nvPr/>
            </p:nvGrpSpPr>
            <p:grpSpPr bwMode="auto">
              <a:xfrm>
                <a:off x="5381" y="3085"/>
                <a:ext cx="227" cy="132"/>
                <a:chOff x="5381" y="3085"/>
                <a:chExt cx="227" cy="132"/>
              </a:xfrm>
            </p:grpSpPr>
            <p:sp>
              <p:nvSpPr>
                <p:cNvPr id="72767"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ru-RU">
                    <a:latin typeface="Arial" charset="0"/>
                  </a:endParaRPr>
                </a:p>
              </p:txBody>
            </p:sp>
            <p:sp>
              <p:nvSpPr>
                <p:cNvPr id="72768"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ru-RU">
                    <a:latin typeface="Arial" charset="0"/>
                  </a:endParaRPr>
                </a:p>
              </p:txBody>
            </p:sp>
            <p:sp>
              <p:nvSpPr>
                <p:cNvPr id="72769"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ru-RU">
                    <a:latin typeface="Arial" charset="0"/>
                  </a:endParaRPr>
                </a:p>
              </p:txBody>
            </p:sp>
            <p:sp>
              <p:nvSpPr>
                <p:cNvPr id="72770"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ru-RU">
                    <a:latin typeface="Arial" charset="0"/>
                  </a:endParaRPr>
                </a:p>
              </p:txBody>
            </p:sp>
          </p:grpSp>
        </p:grpSp>
      </p:grpSp>
      <p:sp>
        <p:nvSpPr>
          <p:cNvPr id="72771"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ru-RU" smtClean="0"/>
              <a:t>Образец заголовка</a:t>
            </a:r>
          </a:p>
        </p:txBody>
      </p:sp>
      <p:sp>
        <p:nvSpPr>
          <p:cNvPr id="72772"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2773"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latin typeface="Arial" charset="0"/>
              </a:defRPr>
            </a:lvl1pPr>
          </a:lstStyle>
          <a:p>
            <a:pPr>
              <a:defRPr/>
            </a:pPr>
            <a:endParaRPr lang="ru-RU"/>
          </a:p>
        </p:txBody>
      </p:sp>
      <p:sp>
        <p:nvSpPr>
          <p:cNvPr id="72774"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latin typeface="Arial" charset="0"/>
              </a:defRPr>
            </a:lvl1pPr>
          </a:lstStyle>
          <a:p>
            <a:pPr>
              <a:defRPr/>
            </a:pPr>
            <a:endParaRPr lang="ru-RU"/>
          </a:p>
        </p:txBody>
      </p:sp>
      <p:sp>
        <p:nvSpPr>
          <p:cNvPr id="72775"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348D3569-06B8-47B2-88AC-1E8D396ADB74}" type="slidenum">
              <a:rPr lang="ru-RU" altLang="ru-RU"/>
              <a:pPr/>
              <a:t>‹#›</a:t>
            </a:fld>
            <a:endParaRPr lang="ru-RU" altLang="ru-RU"/>
          </a:p>
        </p:txBody>
      </p:sp>
    </p:spTree>
  </p:cSld>
  <p:clrMap bg1="dk2" tx1="lt1" bg2="dk1" tx2="lt2" accent1="accent1" accent2="accent2" accent3="accent3" accent4="accent4" accent5="accent5" accent6="accent6" hlink="hlink" folHlink="folHlink"/>
  <p:sldLayoutIdLst>
    <p:sldLayoutId id="2147483741"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anose="05000000000000000000"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anose="05000000000000000000"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75779"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578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latin typeface="Arial" charset="0"/>
              </a:defRPr>
            </a:lvl1pPr>
          </a:lstStyle>
          <a:p>
            <a:pPr>
              <a:defRPr/>
            </a:pPr>
            <a:endParaRPr lang="ru-RU"/>
          </a:p>
        </p:txBody>
      </p:sp>
      <p:sp>
        <p:nvSpPr>
          <p:cNvPr id="757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latin typeface="Arial" charset="0"/>
              </a:defRPr>
            </a:lvl1pPr>
          </a:lstStyle>
          <a:p>
            <a:pPr>
              <a:defRPr/>
            </a:pPr>
            <a:endParaRPr lang="ru-RU"/>
          </a:p>
        </p:txBody>
      </p:sp>
      <p:sp>
        <p:nvSpPr>
          <p:cNvPr id="7578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FA22F8C3-3DDC-4915-9F65-373C95BFF1CE}" type="slidenum">
              <a:rPr lang="ru-RU" altLang="ru-RU"/>
              <a:pPr/>
              <a:t>‹#›</a:t>
            </a:fld>
            <a:endParaRPr lang="ru-RU" altLang="ru-RU"/>
          </a:p>
        </p:txBody>
      </p:sp>
    </p:spTree>
  </p:cSld>
  <p:clrMap bg1="dk2" tx1="lt1" bg2="dk1" tx2="lt2" accent1="accent1" accent2="accent2" accent3="accent3" accent4="accent4" accent5="accent5" accent6="accent6" hlink="hlink" folHlink="folHlink"/>
  <p:sldLayoutIdLst>
    <p:sldLayoutId id="2147483742"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ru.wikipedia.org/wiki/%D0%90%D0%B1%D0%B5%D0%BB%D0%B0,_%D0%94%D0%B6%D0%BE%D1%80%D0%B4%D0%B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ru.wikipedia.org/wiki/%D0%95%D0%B2%D1%80%D0%BE%D0%BF%D0%B0" TargetMode="External"/><Relationship Id="rId3" Type="http://schemas.openxmlformats.org/officeDocument/2006/relationships/hyperlink" Target="http://ru.wikipedia.org/wiki/%D0%9C%D0%B0%D0%BB%D1%8C%D1%82%D0%B0_%28%D0%BE%D1%81%D1%82%D1%80%D0%BE%D0%B2%29" TargetMode="External"/><Relationship Id="rId7" Type="http://schemas.openxmlformats.org/officeDocument/2006/relationships/hyperlink" Target="http://ru.wikipedia.org/wiki/%D0%9A%D0%BE%D0%BC%D0%B8%D0%BD%D0%BE%D1%82%D1%82%D0%BE" TargetMode="External"/><Relationship Id="rId2" Type="http://schemas.openxmlformats.org/officeDocument/2006/relationships/hyperlink" Target="http://ru.wikipedia.org/wiki/%D0%9C%D0%B0%D0%BB%D1%8C%D1%82%D0%B8%D0%B9%D1%81%D0%BA%D0%B8%D0%B9_%D0%B0%D1%80%D1%85%D0%B8%D0%BF%D0%B5%D0%BB%D0%B0%D0%B3" TargetMode="External"/><Relationship Id="rId1" Type="http://schemas.openxmlformats.org/officeDocument/2006/relationships/slideLayout" Target="../slideLayouts/slideLayout2.xml"/><Relationship Id="rId6" Type="http://schemas.openxmlformats.org/officeDocument/2006/relationships/hyperlink" Target="http://ru.wikipedia.org/wiki/%D0%A4%D0%B8%D0%BB%D1%84%D0%BB%D0%B0" TargetMode="External"/><Relationship Id="rId5" Type="http://schemas.openxmlformats.org/officeDocument/2006/relationships/hyperlink" Target="http://ru.wikipedia.org/wiki/%D0%9E%D1%81%D1%82%D1%80%D0%BE%D0%B2%D0%B0_%D0%A1%D0%B2%D1%8F%D1%82%D0%BE%D0%B3%D0%BE_%D0%9F%D0%B0%D0%B2%D0%BB%D0%B0" TargetMode="External"/><Relationship Id="rId4" Type="http://schemas.openxmlformats.org/officeDocument/2006/relationships/hyperlink" Target="http://ru.wikipedia.org/wiki/%D0%9A%D0%BE%D0%BC%D0%B8%D0%BD%D0%BE" TargetMode="External"/><Relationship Id="rId9" Type="http://schemas.openxmlformats.org/officeDocument/2006/relationships/hyperlink" Target="http://ru.wikipedia.org/wiki/%D0%9C%D0%B0%D0%BB%D1%8C%D1%82%D0%B0#cite_note--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8" Type="http://schemas.openxmlformats.org/officeDocument/2006/relationships/hyperlink" Target="http://ru.wikipedia.org/wiki/%D0%A1%D0%B5%D0%B2%D0%B5%D1%80%D0%BD%D0%B0%D1%8F_%D0%90%D1%84%D1%80%D0%B8%D0%BA%D0%B0" TargetMode="External"/><Relationship Id="rId3" Type="http://schemas.openxmlformats.org/officeDocument/2006/relationships/hyperlink" Target="http://ru.wikipedia.org/wiki/%D0%9B%D0%B5%D0%B2%D0%BE%D1%81%D1%82%D0%BE%D1%80%D0%BE%D0%BD%D0%BD%D0%B5%D0%B5_%D0%B4%D0%B2%D0%B8%D0%B6%D0%B5%D0%BD%D0%B8%D0%B5" TargetMode="External"/><Relationship Id="rId7" Type="http://schemas.openxmlformats.org/officeDocument/2006/relationships/hyperlink" Target="http://ru.wikipedia.org/wiki/%D0%95%D0%B2%D1%80%D0%BE%D0%BF%D0%B0" TargetMode="External"/><Relationship Id="rId12" Type="http://schemas.openxmlformats.org/officeDocument/2006/relationships/hyperlink" Target="http://ru.wikipedia.org/wiki/%D0%9B%D0%B8%D0%B2%D0%B8%D1%8F" TargetMode="External"/><Relationship Id="rId2" Type="http://schemas.openxmlformats.org/officeDocument/2006/relationships/hyperlink" Target="http://ru.wikipedia.org/wiki/%D0%91%D0%B5%D0%B7%D1%80%D0%B5%D0%BB%D1%8C%D1%81%D0%BE%D0%B2%D1%8B%D0%B9_%D1%82%D1%80%D0%B0%D0%BD%D1%81%D0%BF%D0%BE%D1%80%D1%82" TargetMode="External"/><Relationship Id="rId1" Type="http://schemas.openxmlformats.org/officeDocument/2006/relationships/slideLayout" Target="../slideLayouts/slideLayout2.xml"/><Relationship Id="rId6" Type="http://schemas.openxmlformats.org/officeDocument/2006/relationships/hyperlink" Target="http://ru.wikipedia.org/wiki/%D0%90%D0%B2%D0%B8%D0%B0%D0%BA%D0%BE%D0%BC%D0%BF%D0%B0%D0%BD%D0%B8%D1%8F" TargetMode="External"/><Relationship Id="rId11" Type="http://schemas.openxmlformats.org/officeDocument/2006/relationships/hyperlink" Target="http://ru.wikipedia.org/wiki/Lufthansa" TargetMode="External"/><Relationship Id="rId5" Type="http://schemas.openxmlformats.org/officeDocument/2006/relationships/hyperlink" Target="http://ru.wikipedia.org/wiki/%D0%93%D0%BE%D0%B7%D0%BE" TargetMode="External"/><Relationship Id="rId10" Type="http://schemas.openxmlformats.org/officeDocument/2006/relationships/hyperlink" Target="http://ru.wikipedia.org/wiki/1974_%D0%B3%D0%BE%D0%B4" TargetMode="External"/><Relationship Id="rId4" Type="http://schemas.openxmlformats.org/officeDocument/2006/relationships/hyperlink" Target="http://ru.wikipedia.org/wiki/%D0%9C%D0%B0%D0%BB%D1%8C%D1%82%D0%B8%D0%B9%D1%81%D0%BA%D0%B8%D0%B9_%D0%B0%D0%B2%D1%82%D0%BE%D0%B1%D1%83%D1%81" TargetMode="External"/><Relationship Id="rId9" Type="http://schemas.openxmlformats.org/officeDocument/2006/relationships/hyperlink" Target="http://ru.wikipedia.org/wiki/1973_%D0%B3%D0%BE%D0%B4"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WordArt 6"/>
          <p:cNvSpPr>
            <a:spLocks noChangeArrowheads="1" noChangeShapeType="1" noTextEdit="1"/>
          </p:cNvSpPr>
          <p:nvPr/>
        </p:nvSpPr>
        <p:spPr bwMode="auto">
          <a:xfrm>
            <a:off x="4572000" y="1412875"/>
            <a:ext cx="3960813" cy="4321175"/>
          </a:xfrm>
          <a:prstGeom prst="rect">
            <a:avLst/>
          </a:prstGeom>
        </p:spPr>
        <p:txBody>
          <a:bodyPr wrap="none" fromWordArt="1">
            <a:prstTxWarp prst="textSlantUp">
              <a:avLst>
                <a:gd name="adj" fmla="val 32056"/>
              </a:avLst>
            </a:prstTxWarp>
          </a:bodyPr>
          <a:lstStyle/>
          <a:p>
            <a:pPr algn="ctr"/>
            <a:r>
              <a:rPr lang="ru-RU"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panose="020B0806030902050204" pitchFamily="34" charset="0"/>
              </a:rPr>
              <a:t>Мальта</a:t>
            </a:r>
          </a:p>
        </p:txBody>
      </p:sp>
      <p:pic>
        <p:nvPicPr>
          <p:cNvPr id="5123" name="Picture 11" descr="Рисунок1"/>
          <p:cNvPicPr>
            <a:picLocks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669925" y="1600200"/>
            <a:ext cx="3613150" cy="2187575"/>
          </a:xfrm>
          <a:noFill/>
          <a:extLst>
            <a:ext uri="{909E8E84-426E-40DD-AFC4-6F175D3DCCD1}">
              <a14:hiddenFill xmlns:a14="http://schemas.microsoft.com/office/drawing/2010/main">
                <a:solidFill>
                  <a:srgbClr val="FFFFFF"/>
                </a:solidFill>
              </a14:hiddenFill>
            </a:ext>
          </a:extLst>
        </p:spPr>
      </p:pic>
      <p:pic>
        <p:nvPicPr>
          <p:cNvPr id="5124" name="Picture 15" descr="390px-Coat_of_arms_of_Malta"/>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1646238" y="3938588"/>
            <a:ext cx="1660525" cy="2443162"/>
          </a:xfr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defRPr/>
            </a:pPr>
            <a:endParaRPr lang="ru-RU" smtClean="0"/>
          </a:p>
        </p:txBody>
      </p:sp>
      <p:sp>
        <p:nvSpPr>
          <p:cNvPr id="59395" name="Rectangle 3"/>
          <p:cNvSpPr>
            <a:spLocks noGrp="1" noChangeArrowheads="1"/>
          </p:cNvSpPr>
          <p:nvPr>
            <p:ph type="body" idx="1"/>
          </p:nvPr>
        </p:nvSpPr>
        <p:spPr/>
        <p:txBody>
          <a:bodyPr/>
          <a:lstStyle/>
          <a:p>
            <a:pPr eaLnBrk="1" hangingPunct="1">
              <a:defRPr/>
            </a:pPr>
            <a:endParaRPr lang="ru-RU"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title"/>
          </p:nvPr>
        </p:nvSpPr>
        <p:spPr/>
        <p:txBody>
          <a:bodyPr/>
          <a:lstStyle/>
          <a:p>
            <a:pPr eaLnBrk="1" hangingPunct="1">
              <a:defRPr/>
            </a:pPr>
            <a:r>
              <a:rPr lang="ru-RU" smtClean="0"/>
              <a:t>Визитная карточка</a:t>
            </a:r>
          </a:p>
        </p:txBody>
      </p:sp>
      <p:sp>
        <p:nvSpPr>
          <p:cNvPr id="3078" name="Rectangle 6"/>
          <p:cNvSpPr>
            <a:spLocks noGrp="1" noChangeArrowheads="1"/>
          </p:cNvSpPr>
          <p:nvPr>
            <p:ph type="body" idx="1"/>
          </p:nvPr>
        </p:nvSpPr>
        <p:spPr>
          <a:xfrm>
            <a:off x="457200" y="1268413"/>
            <a:ext cx="8229600" cy="4857750"/>
          </a:xfrm>
        </p:spPr>
        <p:txBody>
          <a:bodyPr/>
          <a:lstStyle/>
          <a:p>
            <a:pPr eaLnBrk="1" hangingPunct="1">
              <a:buClr>
                <a:schemeClr val="folHlink"/>
              </a:buClr>
              <a:buSzPct val="75000"/>
              <a:buFont typeface="Wingdings" panose="05000000000000000000" pitchFamily="2" charset="2"/>
              <a:buChar char="§"/>
              <a:defRPr/>
            </a:pPr>
            <a:r>
              <a:rPr lang="ru-RU" smtClean="0"/>
              <a:t>Площадь: 316 км² .</a:t>
            </a:r>
          </a:p>
          <a:p>
            <a:pPr eaLnBrk="1" hangingPunct="1">
              <a:buClr>
                <a:schemeClr val="folHlink"/>
              </a:buClr>
              <a:buSzPct val="75000"/>
              <a:buFont typeface="Wingdings" panose="05000000000000000000" pitchFamily="2" charset="2"/>
              <a:buChar char="§"/>
              <a:defRPr/>
            </a:pPr>
            <a:r>
              <a:rPr lang="ru-RU" smtClean="0"/>
              <a:t>Форма правления: парламентская республика.</a:t>
            </a:r>
          </a:p>
          <a:p>
            <a:pPr eaLnBrk="1" hangingPunct="1">
              <a:buClr>
                <a:schemeClr val="folHlink"/>
              </a:buClr>
              <a:buSzPct val="75000"/>
              <a:buFont typeface="Wingdings" panose="05000000000000000000" pitchFamily="2" charset="2"/>
              <a:buChar char="§"/>
              <a:defRPr/>
            </a:pPr>
            <a:r>
              <a:rPr lang="ru-RU" smtClean="0"/>
              <a:t>Столица: Валлетта.</a:t>
            </a:r>
          </a:p>
          <a:p>
            <a:pPr eaLnBrk="1" hangingPunct="1">
              <a:buClr>
                <a:schemeClr val="folHlink"/>
              </a:buClr>
              <a:buSzPct val="75000"/>
              <a:buFont typeface="Wingdings" panose="05000000000000000000" pitchFamily="2" charset="2"/>
              <a:buChar char="§"/>
              <a:defRPr/>
            </a:pPr>
            <a:r>
              <a:rPr lang="ru-RU" smtClean="0"/>
              <a:t>Президент: </a:t>
            </a:r>
            <a:r>
              <a:rPr lang="ru-RU" smtClean="0">
                <a:hlinkClick r:id="rId2" tooltip="Абела, Джордж"/>
              </a:rPr>
              <a:t>Джордж Абела</a:t>
            </a:r>
            <a:r>
              <a:rPr lang="ru-RU" smtClean="0"/>
              <a:t> </a:t>
            </a:r>
          </a:p>
          <a:p>
            <a:pPr eaLnBrk="1" hangingPunct="1">
              <a:buClr>
                <a:schemeClr val="folHlink"/>
              </a:buClr>
              <a:buSzPct val="75000"/>
              <a:buFont typeface="Wingdings" panose="05000000000000000000" pitchFamily="2" charset="2"/>
              <a:buChar char="§"/>
              <a:defRPr/>
            </a:pPr>
            <a:r>
              <a:rPr lang="ru-RU" smtClean="0"/>
              <a:t>Население: 402 000 чел. </a:t>
            </a:r>
          </a:p>
          <a:p>
            <a:pPr eaLnBrk="1" hangingPunct="1">
              <a:buClr>
                <a:schemeClr val="folHlink"/>
              </a:buClr>
              <a:buSzPct val="75000"/>
              <a:buFont typeface="Wingdings" panose="05000000000000000000" pitchFamily="2" charset="2"/>
              <a:buChar char="§"/>
              <a:defRPr/>
            </a:pPr>
            <a:r>
              <a:rPr lang="ru-RU" smtClean="0"/>
              <a:t>Гос. Религия: католицизм.</a:t>
            </a:r>
          </a:p>
          <a:p>
            <a:pPr eaLnBrk="1" hangingPunct="1">
              <a:buClr>
                <a:schemeClr val="folHlink"/>
              </a:buClr>
              <a:buSzPct val="75000"/>
              <a:buFont typeface="Wingdings" panose="05000000000000000000" pitchFamily="2" charset="2"/>
              <a:buChar char="§"/>
              <a:defRPr/>
            </a:pPr>
            <a:endParaRPr lang="ru-RU" smtClean="0"/>
          </a:p>
          <a:p>
            <a:pPr eaLnBrk="1" hangingPunct="1">
              <a:buClr>
                <a:schemeClr val="folHlink"/>
              </a:buClr>
              <a:buSzPct val="75000"/>
              <a:buFont typeface="Wingdings" panose="05000000000000000000" pitchFamily="2" charset="2"/>
              <a:buNone/>
              <a:defRPr/>
            </a:pPr>
            <a:endParaRPr lang="ru-RU" smtClean="0"/>
          </a:p>
          <a:p>
            <a:pPr eaLnBrk="1" hangingPunct="1">
              <a:buClr>
                <a:schemeClr val="folHlink"/>
              </a:buClr>
              <a:buSzPct val="75000"/>
              <a:buFont typeface="Wingdings" panose="05000000000000000000" pitchFamily="2" charset="2"/>
              <a:buChar char="§"/>
              <a:defRPr/>
            </a:pPr>
            <a:endParaRPr lang="ru-RU" smtClean="0"/>
          </a:p>
        </p:txBody>
      </p:sp>
      <p:sp>
        <p:nvSpPr>
          <p:cNvPr id="6148" name="Text Box 7"/>
          <p:cNvSpPr txBox="1">
            <a:spLocks noChangeArrowheads="1"/>
          </p:cNvSpPr>
          <p:nvPr/>
        </p:nvSpPr>
        <p:spPr bwMode="auto">
          <a:xfrm>
            <a:off x="195897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6" descr="map_malta"/>
          <p:cNvPicPr>
            <a:picLocks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1258888" y="0"/>
            <a:ext cx="6624637" cy="4608513"/>
          </a:xfrm>
          <a:noFill/>
          <a:extLst>
            <a:ext uri="{909E8E84-426E-40DD-AFC4-6F175D3DCCD1}">
              <a14:hiddenFill xmlns:a14="http://schemas.microsoft.com/office/drawing/2010/main">
                <a:solidFill>
                  <a:srgbClr val="FFFFFF"/>
                </a:solidFill>
              </a14:hiddenFill>
            </a:ext>
          </a:extLst>
        </p:spPr>
      </p:pic>
      <p:sp>
        <p:nvSpPr>
          <p:cNvPr id="48138" name="Rectangle 10"/>
          <p:cNvSpPr>
            <a:spLocks noGrp="1" noChangeArrowheads="1"/>
          </p:cNvSpPr>
          <p:nvPr>
            <p:ph type="title"/>
          </p:nvPr>
        </p:nvSpPr>
        <p:spPr>
          <a:xfrm>
            <a:off x="684213" y="5157788"/>
            <a:ext cx="8229600" cy="1139825"/>
          </a:xfrm>
        </p:spPr>
        <p:txBody>
          <a:bodyPr/>
          <a:lstStyle/>
          <a:p>
            <a:pPr eaLnBrk="1" hangingPunct="1">
              <a:defRPr/>
            </a:pPr>
            <a:r>
              <a:rPr lang="ru-RU" smtClean="0"/>
              <a:t>35°55′00″ с. ш. 14°24′00″ в. д.</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r>
              <a:rPr lang="ru-RU" smtClean="0"/>
              <a:t>Географические данные:</a:t>
            </a:r>
          </a:p>
        </p:txBody>
      </p:sp>
      <p:sp>
        <p:nvSpPr>
          <p:cNvPr id="49155" name="Rectangle 3"/>
          <p:cNvSpPr>
            <a:spLocks noGrp="1" noChangeArrowheads="1"/>
          </p:cNvSpPr>
          <p:nvPr>
            <p:ph type="body" idx="1"/>
          </p:nvPr>
        </p:nvSpPr>
        <p:spPr/>
        <p:txBody>
          <a:bodyPr/>
          <a:lstStyle/>
          <a:p>
            <a:pPr eaLnBrk="1" hangingPunct="1">
              <a:defRPr/>
            </a:pPr>
            <a:r>
              <a:rPr lang="ru-RU" sz="2800" smtClean="0">
                <a:hlinkClick r:id="rId2" tooltip="Мальтийский архипелаг"/>
              </a:rPr>
              <a:t>Мальтийский архипелаг</a:t>
            </a:r>
            <a:r>
              <a:rPr lang="ru-RU" sz="2800" smtClean="0"/>
              <a:t> — это прежде всего острова </a:t>
            </a:r>
            <a:r>
              <a:rPr lang="ru-RU" sz="2800" smtClean="0">
                <a:hlinkClick r:id="rId3" tooltip="Мальта (остров)"/>
              </a:rPr>
              <a:t>Мальта</a:t>
            </a:r>
            <a:r>
              <a:rPr lang="ru-RU" sz="2800" smtClean="0"/>
              <a:t>, Гоцо и </a:t>
            </a:r>
            <a:r>
              <a:rPr lang="ru-RU" sz="2800" smtClean="0">
                <a:hlinkClick r:id="rId4" tooltip="Комино"/>
              </a:rPr>
              <a:t>Комино</a:t>
            </a:r>
            <a:r>
              <a:rPr lang="ru-RU" sz="2800" smtClean="0"/>
              <a:t>. В него также входят необитаемые </a:t>
            </a:r>
            <a:r>
              <a:rPr lang="ru-RU" sz="2800" smtClean="0">
                <a:hlinkClick r:id="rId5" tooltip="Острова Святого Павла"/>
              </a:rPr>
              <a:t>острова Святого Павла</a:t>
            </a:r>
            <a:r>
              <a:rPr lang="ru-RU" sz="2800" smtClean="0"/>
              <a:t>, </a:t>
            </a:r>
            <a:r>
              <a:rPr lang="ru-RU" sz="2800" smtClean="0">
                <a:hlinkClick r:id="rId6" tooltip="Филфла"/>
              </a:rPr>
              <a:t>Филфла</a:t>
            </a:r>
            <a:r>
              <a:rPr lang="ru-RU" sz="2800" smtClean="0"/>
              <a:t> и </a:t>
            </a:r>
            <a:r>
              <a:rPr lang="ru-RU" sz="2800" smtClean="0">
                <a:hlinkClick r:id="rId7" tooltip="Коминотто"/>
              </a:rPr>
              <a:t>Коминотто</a:t>
            </a:r>
            <a:r>
              <a:rPr lang="ru-RU" sz="2800" smtClean="0"/>
              <a:t>. Длина Мальты — 27 км, ширина — 15 км (меньше диаметра Московской кольцевой дороги). Гоцо вдвое меньше, а Комино — всего 2 км длиной. Мальта - единственная страна в </a:t>
            </a:r>
            <a:r>
              <a:rPr lang="ru-RU" sz="2800" smtClean="0">
                <a:hlinkClick r:id="rId8" tooltip="Европа"/>
              </a:rPr>
              <a:t>Европе</a:t>
            </a:r>
            <a:r>
              <a:rPr lang="ru-RU" sz="2800" smtClean="0"/>
              <a:t>, в которой отсутствуют реки, озёра и собственные источники пресной воды.</a:t>
            </a:r>
            <a:r>
              <a:rPr lang="ru-RU" sz="2800" smtClean="0">
                <a:hlinkClick r:id="rId9"/>
              </a:rPr>
              <a:t>[2]</a:t>
            </a:r>
            <a:endParaRPr lang="ru-RU" sz="28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p:txBody>
          <a:bodyPr/>
          <a:lstStyle/>
          <a:p>
            <a:pPr eaLnBrk="1" hangingPunct="1">
              <a:lnSpc>
                <a:spcPct val="90000"/>
              </a:lnSpc>
              <a:defRPr/>
            </a:pPr>
            <a:r>
              <a:rPr lang="ru-RU" sz="2400" smtClean="0"/>
              <a:t>Основная отрасль экономики Мальты — это туризм. Поток туристов на Мальту непрерывно растет. Мальта является одним из крупнейших мировых центров изучения английского языка, принимая студентов со всего мира. Также на Мальте расположены ряд крупных предприятий, требующих высококвалифицированной рабочей силы: производство микрочипов (ST Electronics), печать денежных знаков (De La Rue), обслуживание самолетов (Lufthansa Technics), программирование и т. п. В силу большого разнообразия городских и природных ландшафтов </a:t>
            </a:r>
          </a:p>
        </p:txBody>
      </p:sp>
      <p:sp>
        <p:nvSpPr>
          <p:cNvPr id="50181" name="Rectangle 5"/>
          <p:cNvSpPr>
            <a:spLocks noGrp="1" noChangeArrowheads="1"/>
          </p:cNvSpPr>
          <p:nvPr>
            <p:ph type="title"/>
          </p:nvPr>
        </p:nvSpPr>
        <p:spPr/>
        <p:txBody>
          <a:bodyPr/>
          <a:lstStyle/>
          <a:p>
            <a:pPr eaLnBrk="1" hangingPunct="1">
              <a:defRPr/>
            </a:pPr>
            <a:r>
              <a:rPr lang="ru-RU" u="sng" smtClean="0"/>
              <a:t>Экономика:</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9" descr="154767"/>
          <p:cNvPicPr>
            <a:picLocks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966788" y="1600200"/>
            <a:ext cx="3389312" cy="2187575"/>
          </a:xfrm>
          <a:noFill/>
          <a:extLst>
            <a:ext uri="{909E8E84-426E-40DD-AFC4-6F175D3DCCD1}">
              <a14:hiddenFill xmlns:a14="http://schemas.microsoft.com/office/drawing/2010/main">
                <a:solidFill>
                  <a:srgbClr val="FFFFFF"/>
                </a:solidFill>
              </a14:hiddenFill>
            </a:ext>
          </a:extLst>
        </p:spPr>
      </p:pic>
      <p:pic>
        <p:nvPicPr>
          <p:cNvPr id="10243" name="Picture 20" descr="f_2081377"/>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4787900" y="1836738"/>
            <a:ext cx="3384550" cy="2025650"/>
          </a:xfrm>
          <a:noFill/>
          <a:extLst>
            <a:ext uri="{909E8E84-426E-40DD-AFC4-6F175D3DCCD1}">
              <a14:hiddenFill xmlns:a14="http://schemas.microsoft.com/office/drawing/2010/main">
                <a:solidFill>
                  <a:srgbClr val="FFFFFF"/>
                </a:solidFill>
              </a14:hiddenFill>
            </a:ext>
          </a:extLst>
        </p:spPr>
      </p:pic>
      <p:pic>
        <p:nvPicPr>
          <p:cNvPr id="10244" name="Picture 21" descr="p-146"/>
          <p:cNvPicPr>
            <a:picLocks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1331913" y="4483100"/>
            <a:ext cx="2592387" cy="1609725"/>
          </a:xfrm>
          <a:noFill/>
          <a:extLst>
            <a:ext uri="{909E8E84-426E-40DD-AFC4-6F175D3DCCD1}">
              <a14:hiddenFill xmlns:a14="http://schemas.microsoft.com/office/drawing/2010/main">
                <a:solidFill>
                  <a:srgbClr val="FFFFFF"/>
                </a:solidFill>
              </a14:hiddenFill>
            </a:ext>
          </a:extLst>
        </p:spPr>
      </p:pic>
      <p:pic>
        <p:nvPicPr>
          <p:cNvPr id="10245" name="Picture 22" descr="p-341"/>
          <p:cNvPicPr>
            <a:picLocks noChangeAspect="1" noChangeArrowheads="1"/>
          </p:cNvPicPr>
          <p:nvPr>
            <p:ph sz="quarter" idx="4"/>
          </p:nvPr>
        </p:nvPicPr>
        <p:blipFill>
          <a:blip r:embed="rId5">
            <a:extLst>
              <a:ext uri="{28A0092B-C50C-407E-A947-70E740481C1C}">
                <a14:useLocalDpi xmlns:a14="http://schemas.microsoft.com/office/drawing/2010/main" val="0"/>
              </a:ext>
            </a:extLst>
          </a:blip>
          <a:srcRect/>
          <a:stretch>
            <a:fillRect/>
          </a:stretch>
        </p:blipFill>
        <p:spPr>
          <a:xfrm>
            <a:off x="5003800" y="4270375"/>
            <a:ext cx="3240088" cy="2254250"/>
          </a:xfr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r>
              <a:rPr lang="ru-RU" u="sng" smtClean="0"/>
              <a:t>Транспорт:</a:t>
            </a:r>
          </a:p>
        </p:txBody>
      </p:sp>
      <p:sp>
        <p:nvSpPr>
          <p:cNvPr id="56323" name="Rectangle 3"/>
          <p:cNvSpPr>
            <a:spLocks noGrp="1" noChangeArrowheads="1"/>
          </p:cNvSpPr>
          <p:nvPr>
            <p:ph type="body" idx="1"/>
          </p:nvPr>
        </p:nvSpPr>
        <p:spPr/>
        <p:txBody>
          <a:bodyPr/>
          <a:lstStyle/>
          <a:p>
            <a:pPr eaLnBrk="1" hangingPunct="1">
              <a:lnSpc>
                <a:spcPct val="80000"/>
              </a:lnSpc>
              <a:defRPr/>
            </a:pPr>
            <a:r>
              <a:rPr lang="ru-RU" sz="1800" smtClean="0"/>
              <a:t>Основной вид транспорта — </a:t>
            </a:r>
            <a:r>
              <a:rPr lang="ru-RU" sz="1800" smtClean="0">
                <a:hlinkClick r:id="rId2" tooltip="Безрельсовый транспорт"/>
              </a:rPr>
              <a:t>автомобильный</a:t>
            </a:r>
            <a:r>
              <a:rPr lang="ru-RU" sz="1800" smtClean="0"/>
              <a:t>. Движение — </a:t>
            </a:r>
            <a:r>
              <a:rPr lang="ru-RU" sz="1800" smtClean="0">
                <a:hlinkClick r:id="rId3" tooltip="Левостороннее движение"/>
              </a:rPr>
              <a:t>левостороннее</a:t>
            </a:r>
            <a:r>
              <a:rPr lang="ru-RU" sz="1800" smtClean="0"/>
              <a:t>.</a:t>
            </a:r>
            <a:endParaRPr lang="ru-RU" sz="1800" smtClean="0">
              <a:hlinkClick r:id="rId4" tooltip="Мальтийский автобус"/>
            </a:endParaRPr>
          </a:p>
          <a:p>
            <a:pPr eaLnBrk="1" hangingPunct="1">
              <a:lnSpc>
                <a:spcPct val="80000"/>
              </a:lnSpc>
              <a:defRPr/>
            </a:pPr>
            <a:r>
              <a:rPr lang="ru-RU" sz="1800" smtClean="0">
                <a:hlinkClick r:id="rId4" tooltip="Мальтийский автобус"/>
              </a:rPr>
              <a:t>Автобусное</a:t>
            </a:r>
            <a:r>
              <a:rPr lang="ru-RU" sz="1800" smtClean="0"/>
              <a:t> сообщение связывает все населенные пункты Мальты, но только не напрямую, а через центральный автовокзал, находящийся у ворот в «старый город» Валлетты. Сообщение между островами Мальта, </a:t>
            </a:r>
            <a:r>
              <a:rPr lang="ru-RU" sz="1800" smtClean="0">
                <a:hlinkClick r:id="rId5" tooltip="Гозо"/>
              </a:rPr>
              <a:t>Гозо</a:t>
            </a:r>
            <a:r>
              <a:rPr lang="ru-RU" sz="1800" smtClean="0"/>
              <a:t> и Комино осуществляют паромные переправы. По морю можно добраться и до острова Сицилия на суперсовременном скоростном катамаране.</a:t>
            </a:r>
          </a:p>
          <a:p>
            <a:pPr eaLnBrk="1" hangingPunct="1">
              <a:lnSpc>
                <a:spcPct val="80000"/>
              </a:lnSpc>
              <a:defRPr/>
            </a:pPr>
            <a:r>
              <a:rPr lang="ru-RU" sz="1800" smtClean="0"/>
              <a:t>«Air Malta» — мальтийская </a:t>
            </a:r>
            <a:r>
              <a:rPr lang="ru-RU" sz="1800" smtClean="0">
                <a:hlinkClick r:id="rId6" tooltip="Авиакомпания"/>
              </a:rPr>
              <a:t>авиакомпания</a:t>
            </a:r>
            <a:r>
              <a:rPr lang="ru-RU" sz="1800" smtClean="0"/>
              <a:t>.. Осуществляет рейсы по 36 направлениям в </a:t>
            </a:r>
            <a:r>
              <a:rPr lang="ru-RU" sz="1800" smtClean="0">
                <a:hlinkClick r:id="rId7" tooltip="Европа"/>
              </a:rPr>
              <a:t>Европу</a:t>
            </a:r>
            <a:r>
              <a:rPr lang="ru-RU" sz="1800" smtClean="0"/>
              <a:t> и </a:t>
            </a:r>
            <a:r>
              <a:rPr lang="ru-RU" sz="1800" smtClean="0">
                <a:hlinkClick r:id="rId8" tooltip="Северная Африка"/>
              </a:rPr>
              <a:t>Северную Африку</a:t>
            </a:r>
            <a:r>
              <a:rPr lang="ru-RU" sz="1800" smtClean="0"/>
              <a:t>.</a:t>
            </a:r>
          </a:p>
          <a:p>
            <a:pPr eaLnBrk="1" hangingPunct="1">
              <a:lnSpc>
                <a:spcPct val="80000"/>
              </a:lnSpc>
              <a:defRPr/>
            </a:pPr>
            <a:r>
              <a:rPr lang="ru-RU" sz="1800" smtClean="0"/>
              <a:t>Авиакомпания «Air Malta» была учреждена в </a:t>
            </a:r>
            <a:r>
              <a:rPr lang="ru-RU" sz="1800" smtClean="0">
                <a:hlinkClick r:id="rId9" tooltip="1973 &#10;год"/>
              </a:rPr>
              <a:t>1973 году</a:t>
            </a:r>
            <a:r>
              <a:rPr lang="ru-RU" sz="1800" smtClean="0"/>
              <a:t> по решению мальтийского парламента и осуществляет рейсы с апреля </a:t>
            </a:r>
            <a:r>
              <a:rPr lang="ru-RU" sz="1800" smtClean="0">
                <a:hlinkClick r:id="rId10" tooltip="1974 &#10;год"/>
              </a:rPr>
              <a:t>1974 года</a:t>
            </a:r>
            <a:r>
              <a:rPr lang="ru-RU" sz="1800" smtClean="0"/>
              <a:t>. Авиакомпания поддерживает партнёрские отношения и осуществляет совместные полёты с авиакомпанией </a:t>
            </a:r>
            <a:r>
              <a:rPr lang="ru-RU" sz="1800" smtClean="0">
                <a:hlinkClick r:id="rId11" tooltip="Lufthansa"/>
              </a:rPr>
              <a:t>Lufthansa</a:t>
            </a:r>
            <a:r>
              <a:rPr lang="ru-RU" sz="1800" smtClean="0"/>
              <a:t>, которая осуществляет техническое обслуживание в аэропорту Мальты. «Air Malta» владеет пакетом акций авиакомпании «Medavia», совершающей перелёты преимущественно в пределах </a:t>
            </a:r>
            <a:r>
              <a:rPr lang="ru-RU" sz="1800" smtClean="0">
                <a:hlinkClick r:id="rId12" tooltip="Ливия"/>
              </a:rPr>
              <a:t>Ливии</a:t>
            </a:r>
            <a:r>
              <a:rPr lang="ru-RU" sz="1800" smtClean="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WordArt 6"/>
          <p:cNvSpPr>
            <a:spLocks noChangeArrowheads="1" noChangeShapeType="1" noTextEdit="1"/>
          </p:cNvSpPr>
          <p:nvPr/>
        </p:nvSpPr>
        <p:spPr bwMode="auto">
          <a:xfrm>
            <a:off x="0" y="1844675"/>
            <a:ext cx="9144000" cy="2663825"/>
          </a:xfrm>
          <a:prstGeom prst="rect">
            <a:avLst/>
          </a:prstGeom>
        </p:spPr>
        <p:txBody>
          <a:bodyPr wrap="none" fromWordArt="1">
            <a:prstTxWarp prst="textSlantUp">
              <a:avLst>
                <a:gd name="adj" fmla="val 32056"/>
              </a:avLst>
            </a:prstTxWarp>
          </a:bodyPr>
          <a:lstStyle/>
          <a:p>
            <a:pPr algn="ctr"/>
            <a:r>
              <a:rPr lang="ru-RU"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panose="020B0806030902050204" pitchFamily="34" charset="0"/>
              </a:rPr>
              <a:t>Спасибо за внимание!</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defRPr/>
            </a:pPr>
            <a:endParaRPr lang="ru-RU" smtClean="0"/>
          </a:p>
        </p:txBody>
      </p:sp>
      <p:sp>
        <p:nvSpPr>
          <p:cNvPr id="58371" name="Rectangle 3"/>
          <p:cNvSpPr>
            <a:spLocks noGrp="1" noChangeArrowheads="1"/>
          </p:cNvSpPr>
          <p:nvPr>
            <p:ph type="body" idx="1"/>
          </p:nvPr>
        </p:nvSpPr>
        <p:spPr/>
        <p:txBody>
          <a:bodyPr/>
          <a:lstStyle/>
          <a:p>
            <a:pPr eaLnBrk="1" hangingPunct="1">
              <a:defRPr/>
            </a:pPr>
            <a:endParaRPr lang="ru-RU" smtClean="0"/>
          </a:p>
        </p:txBody>
      </p:sp>
    </p:spTree>
  </p:cSld>
  <p:clrMapOvr>
    <a:masterClrMapping/>
  </p:clrMapOvr>
</p:sld>
</file>

<file path=ppt/theme/theme1.xml><?xml version="1.0" encoding="utf-8"?>
<a:theme xmlns:a="http://schemas.openxmlformats.org/drawingml/2006/main" name="Круги">
  <a:themeElements>
    <a:clrScheme name="Круги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Круги">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руги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Круги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Круги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Круги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Круги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Круги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Круги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Круги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Круги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Океан">
  <a:themeElements>
    <a:clrScheme name="Океан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Океан">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кеан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Океан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Океан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Океан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Океан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Океан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Океан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Океан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Ripple</Template>
  <TotalTime>78</TotalTime>
  <Words>58</Words>
  <Application>Microsoft Office PowerPoint</Application>
  <PresentationFormat>Экран (4:3)</PresentationFormat>
  <Paragraphs>20</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2</vt:i4>
      </vt:variant>
      <vt:variant>
        <vt:lpstr>Заголовки слайдов</vt:lpstr>
      </vt:variant>
      <vt:variant>
        <vt:i4>10</vt:i4>
      </vt:variant>
    </vt:vector>
  </HeadingPairs>
  <TitlesOfParts>
    <vt:vector size="16" baseType="lpstr">
      <vt:lpstr>Arial</vt:lpstr>
      <vt:lpstr>Wingdings</vt:lpstr>
      <vt:lpstr>Calibri</vt:lpstr>
      <vt:lpstr>Tahoma</vt:lpstr>
      <vt:lpstr>Круги</vt:lpstr>
      <vt:lpstr>Океан</vt:lpstr>
      <vt:lpstr>Презентация PowerPoint</vt:lpstr>
      <vt:lpstr>Визитная карточка</vt:lpstr>
      <vt:lpstr>35°55′00″ с. ш. 14°24′00″ в. д.</vt:lpstr>
      <vt:lpstr>Географические данные:</vt:lpstr>
      <vt:lpstr>Экономика:</vt:lpstr>
      <vt:lpstr>Презентация PowerPoint</vt:lpstr>
      <vt:lpstr>Транспорт:</vt:lpstr>
      <vt:lpstr>Презентация PowerPoint</vt:lpstr>
      <vt:lpstr>Презентация PowerPoint</vt:lpstr>
      <vt:lpstr>Презентация PowerPoint</vt:lpstr>
    </vt:vector>
  </TitlesOfParts>
  <Company>MoBIL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admin</cp:lastModifiedBy>
  <cp:revision>2</cp:revision>
  <dcterms:created xsi:type="dcterms:W3CDTF">2010-10-05T16:59:58Z</dcterms:created>
  <dcterms:modified xsi:type="dcterms:W3CDTF">2015-04-08T14:58:50Z</dcterms:modified>
</cp:coreProperties>
</file>