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82" r:id="rId2"/>
    <p:sldId id="283" r:id="rId3"/>
    <p:sldId id="258" r:id="rId4"/>
    <p:sldId id="259" r:id="rId5"/>
    <p:sldId id="261" r:id="rId6"/>
    <p:sldId id="263" r:id="rId7"/>
    <p:sldId id="262" r:id="rId8"/>
    <p:sldId id="266" r:id="rId9"/>
    <p:sldId id="286" r:id="rId10"/>
    <p:sldId id="268" r:id="rId11"/>
    <p:sldId id="269" r:id="rId12"/>
    <p:sldId id="270" r:id="rId13"/>
    <p:sldId id="273" r:id="rId14"/>
    <p:sldId id="274" r:id="rId15"/>
    <p:sldId id="278" r:id="rId16"/>
    <p:sldId id="279" r:id="rId17"/>
    <p:sldId id="280" r:id="rId18"/>
    <p:sldId id="277" r:id="rId19"/>
    <p:sldId id="287" r:id="rId20"/>
    <p:sldId id="281" r:id="rId21"/>
    <p:sldId id="284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B8FF29"/>
    <a:srgbClr val="9999FF"/>
    <a:srgbClr val="4EF0F0"/>
    <a:srgbClr val="97A20A"/>
    <a:srgbClr val="40CCA7"/>
    <a:srgbClr val="B1BE6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3AB162-EE09-42C5-B3E2-64AD4445F7A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55D3F7-842E-4588-9109-EF253BD4A574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ru-RU" sz="4800" dirty="0" smtClean="0">
              <a:latin typeface="Times New Roman" pitchFamily="18" charset="0"/>
              <a:cs typeface="Times New Roman" pitchFamily="18" charset="0"/>
            </a:rPr>
            <a:t>Дипломная работа</a:t>
          </a:r>
        </a:p>
        <a:p>
          <a:pPr algn="ctr" rtl="0"/>
          <a:r>
            <a:rPr lang="ru-RU" sz="48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4800" dirty="0" smtClean="0">
              <a:latin typeface="Times New Roman" pitchFamily="18" charset="0"/>
              <a:cs typeface="Times New Roman" pitchFamily="18" charset="0"/>
            </a:rPr>
          </a:br>
          <a:r>
            <a:rPr lang="ru-RU" sz="4800" dirty="0" smtClean="0">
              <a:latin typeface="Times New Roman" pitchFamily="18" charset="0"/>
              <a:cs typeface="Times New Roman" pitchFamily="18" charset="0"/>
            </a:rPr>
            <a:t>Студентки группы Д-51</a:t>
          </a:r>
        </a:p>
        <a:p>
          <a:pPr algn="ctr" rtl="0"/>
          <a:r>
            <a:rPr lang="ru-RU" sz="48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4800" dirty="0" smtClean="0">
              <a:latin typeface="Times New Roman" pitchFamily="18" charset="0"/>
              <a:cs typeface="Times New Roman" pitchFamily="18" charset="0"/>
            </a:rPr>
          </a:br>
          <a:r>
            <a:rPr lang="ru-RU" sz="4400" dirty="0" smtClean="0">
              <a:latin typeface="Times New Roman" pitchFamily="18" charset="0"/>
              <a:cs typeface="Times New Roman" pitchFamily="18" charset="0"/>
            </a:rPr>
            <a:t>Шестовой Натальи Андреевны</a:t>
          </a:r>
          <a:r>
            <a:rPr lang="ru-RU" sz="48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4800" dirty="0" smtClean="0">
              <a:latin typeface="Times New Roman" pitchFamily="18" charset="0"/>
              <a:cs typeface="Times New Roman" pitchFamily="18" charset="0"/>
            </a:rPr>
          </a:br>
          <a:endParaRPr lang="ru-RU" sz="4800" dirty="0">
            <a:latin typeface="Times New Roman" pitchFamily="18" charset="0"/>
            <a:cs typeface="Times New Roman" pitchFamily="18" charset="0"/>
          </a:endParaRPr>
        </a:p>
      </dgm:t>
    </dgm:pt>
    <dgm:pt modelId="{13C29F15-18C6-4BE5-92CF-D4D903A6AD0B}" type="parTrans" cxnId="{8517C2B6-99FE-43C7-8EDF-B8D47C8B96F5}">
      <dgm:prSet/>
      <dgm:spPr/>
      <dgm:t>
        <a:bodyPr/>
        <a:lstStyle/>
        <a:p>
          <a:endParaRPr lang="ru-RU"/>
        </a:p>
      </dgm:t>
    </dgm:pt>
    <dgm:pt modelId="{FED98C8C-66BD-452F-835F-B819D11CC6E1}" type="sibTrans" cxnId="{8517C2B6-99FE-43C7-8EDF-B8D47C8B96F5}">
      <dgm:prSet/>
      <dgm:spPr/>
      <dgm:t>
        <a:bodyPr/>
        <a:lstStyle/>
        <a:p>
          <a:endParaRPr lang="ru-RU"/>
        </a:p>
      </dgm:t>
    </dgm:pt>
    <dgm:pt modelId="{DE6D7C8F-40E6-4736-A139-787F510AB3CA}" type="pres">
      <dgm:prSet presAssocID="{DE3AB162-EE09-42C5-B3E2-64AD4445F7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F8360E-2E19-43E6-8B54-8A657735C6D0}" type="pres">
      <dgm:prSet presAssocID="{8455D3F7-842E-4588-9109-EF253BD4A574}" presName="parentText" presStyleLbl="node1" presStyleIdx="0" presStyleCnt="1" custScaleY="111073" custLinFactNeighborX="843" custLinFactNeighborY="-13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220F0C-60F2-4CFF-9B07-4A90B56F9DFB}" type="presOf" srcId="{DE3AB162-EE09-42C5-B3E2-64AD4445F7A4}" destId="{DE6D7C8F-40E6-4736-A139-787F510AB3CA}" srcOrd="0" destOrd="0" presId="urn:microsoft.com/office/officeart/2005/8/layout/vList2"/>
    <dgm:cxn modelId="{8517C2B6-99FE-43C7-8EDF-B8D47C8B96F5}" srcId="{DE3AB162-EE09-42C5-B3E2-64AD4445F7A4}" destId="{8455D3F7-842E-4588-9109-EF253BD4A574}" srcOrd="0" destOrd="0" parTransId="{13C29F15-18C6-4BE5-92CF-D4D903A6AD0B}" sibTransId="{FED98C8C-66BD-452F-835F-B819D11CC6E1}"/>
    <dgm:cxn modelId="{E2364280-71F8-466F-9C19-BC8B808D1F1C}" type="presOf" srcId="{8455D3F7-842E-4588-9109-EF253BD4A574}" destId="{2AF8360E-2E19-43E6-8B54-8A657735C6D0}" srcOrd="0" destOrd="0" presId="urn:microsoft.com/office/officeart/2005/8/layout/vList2"/>
    <dgm:cxn modelId="{F1745F47-3DA3-4DCB-9C87-4BB7F9B0E713}" type="presParOf" srcId="{DE6D7C8F-40E6-4736-A139-787F510AB3CA}" destId="{2AF8360E-2E19-43E6-8B54-8A657735C6D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766670-4E62-4B67-8B00-EA6452E6FB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FF2650-4474-4EA2-85CB-67293FC82696}">
      <dgm:prSet phldrT="[Текст]" custT="1"/>
      <dgm:spPr/>
      <dgm:t>
        <a:bodyPr/>
        <a:lstStyle/>
        <a:p>
          <a:pPr algn="l"/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Объект дипломной работы - Межрайонная инспекция Федеральной налоговой службы по крупнейшим налогоплательщикам Алтайского края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DA93985B-2A55-41AC-9336-FA9F78CFC21B}" type="parTrans" cxnId="{4FCA0525-D7E8-4C12-A565-3184D19F06D2}">
      <dgm:prSet/>
      <dgm:spPr/>
      <dgm:t>
        <a:bodyPr/>
        <a:lstStyle/>
        <a:p>
          <a:endParaRPr lang="ru-RU"/>
        </a:p>
      </dgm:t>
    </dgm:pt>
    <dgm:pt modelId="{784F1362-D096-4775-86F1-470AB0C9E5B5}" type="sibTrans" cxnId="{4FCA0525-D7E8-4C12-A565-3184D19F06D2}">
      <dgm:prSet/>
      <dgm:spPr/>
      <dgm:t>
        <a:bodyPr/>
        <a:lstStyle/>
        <a:p>
          <a:endParaRPr lang="ru-RU"/>
        </a:p>
      </dgm:t>
    </dgm:pt>
    <dgm:pt modelId="{71845654-002D-45FF-A845-321D656B99D5}">
      <dgm:prSet custT="1"/>
      <dgm:spPr/>
      <dgm:t>
        <a:bodyPr/>
        <a:lstStyle/>
        <a:p>
          <a:pPr algn="l"/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Предмет - соответственно организация  хранения его документов в делопроизводстве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929EC726-419E-4F1B-9021-065387D5BD96}" type="parTrans" cxnId="{0C0BFFC7-7FBB-404C-B077-CEDF17E01E47}">
      <dgm:prSet/>
      <dgm:spPr/>
      <dgm:t>
        <a:bodyPr/>
        <a:lstStyle/>
        <a:p>
          <a:endParaRPr lang="ru-RU"/>
        </a:p>
      </dgm:t>
    </dgm:pt>
    <dgm:pt modelId="{62A1E89E-C203-4DAE-A44A-B715F8C4CF3B}" type="sibTrans" cxnId="{0C0BFFC7-7FBB-404C-B077-CEDF17E01E47}">
      <dgm:prSet/>
      <dgm:spPr/>
      <dgm:t>
        <a:bodyPr/>
        <a:lstStyle/>
        <a:p>
          <a:endParaRPr lang="ru-RU"/>
        </a:p>
      </dgm:t>
    </dgm:pt>
    <dgm:pt modelId="{6761B868-E54B-4B03-9000-8C5255D84778}" type="pres">
      <dgm:prSet presAssocID="{4A766670-4E62-4B67-8B00-EA6452E6FB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285FFD-FD27-40CF-B52A-6C74A3FFD03F}" type="pres">
      <dgm:prSet presAssocID="{14FF2650-4474-4EA2-85CB-67293FC82696}" presName="parentText" presStyleLbl="node1" presStyleIdx="0" presStyleCnt="2" custScaleY="113361" custLinFactY="-1191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061D2-CB8B-4611-9ED7-97F7E44899E8}" type="pres">
      <dgm:prSet presAssocID="{784F1362-D096-4775-86F1-470AB0C9E5B5}" presName="spacer" presStyleCnt="0"/>
      <dgm:spPr/>
    </dgm:pt>
    <dgm:pt modelId="{CBC84E32-443F-4A19-9C64-1262F7726C82}" type="pres">
      <dgm:prSet presAssocID="{71845654-002D-45FF-A845-321D656B99D5}" presName="parentText" presStyleLbl="node1" presStyleIdx="1" presStyleCnt="2" custScaleY="1198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0BFFC7-7FBB-404C-B077-CEDF17E01E47}" srcId="{4A766670-4E62-4B67-8B00-EA6452E6FB2C}" destId="{71845654-002D-45FF-A845-321D656B99D5}" srcOrd="1" destOrd="0" parTransId="{929EC726-419E-4F1B-9021-065387D5BD96}" sibTransId="{62A1E89E-C203-4DAE-A44A-B715F8C4CF3B}"/>
    <dgm:cxn modelId="{4FCA0525-D7E8-4C12-A565-3184D19F06D2}" srcId="{4A766670-4E62-4B67-8B00-EA6452E6FB2C}" destId="{14FF2650-4474-4EA2-85CB-67293FC82696}" srcOrd="0" destOrd="0" parTransId="{DA93985B-2A55-41AC-9336-FA9F78CFC21B}" sibTransId="{784F1362-D096-4775-86F1-470AB0C9E5B5}"/>
    <dgm:cxn modelId="{39B6DAC0-8527-421E-AECE-8FAB02CA289C}" type="presOf" srcId="{14FF2650-4474-4EA2-85CB-67293FC82696}" destId="{49285FFD-FD27-40CF-B52A-6C74A3FFD03F}" srcOrd="0" destOrd="0" presId="urn:microsoft.com/office/officeart/2005/8/layout/vList2"/>
    <dgm:cxn modelId="{D3FCD640-E788-4DE6-AC53-830053F92000}" type="presOf" srcId="{4A766670-4E62-4B67-8B00-EA6452E6FB2C}" destId="{6761B868-E54B-4B03-9000-8C5255D84778}" srcOrd="0" destOrd="0" presId="urn:microsoft.com/office/officeart/2005/8/layout/vList2"/>
    <dgm:cxn modelId="{BCDFF882-60A4-4796-A1FC-7D4562F855C3}" type="presOf" srcId="{71845654-002D-45FF-A845-321D656B99D5}" destId="{CBC84E32-443F-4A19-9C64-1262F7726C82}" srcOrd="0" destOrd="0" presId="urn:microsoft.com/office/officeart/2005/8/layout/vList2"/>
    <dgm:cxn modelId="{29863A63-189F-45CE-80B1-4AFDD1894FA0}" type="presParOf" srcId="{6761B868-E54B-4B03-9000-8C5255D84778}" destId="{49285FFD-FD27-40CF-B52A-6C74A3FFD03F}" srcOrd="0" destOrd="0" presId="urn:microsoft.com/office/officeart/2005/8/layout/vList2"/>
    <dgm:cxn modelId="{F5E7971C-8E53-496E-B5A3-57EA88C5A161}" type="presParOf" srcId="{6761B868-E54B-4B03-9000-8C5255D84778}" destId="{661061D2-CB8B-4611-9ED7-97F7E44899E8}" srcOrd="1" destOrd="0" presId="urn:microsoft.com/office/officeart/2005/8/layout/vList2"/>
    <dgm:cxn modelId="{341C2032-6DC1-4750-BF8D-2F8B132FCAD0}" type="presParOf" srcId="{6761B868-E54B-4B03-9000-8C5255D84778}" destId="{CBC84E32-443F-4A19-9C64-1262F7726C8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D8C378-94E2-408D-9294-698EB2FFCC9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944A27-4019-4722-B1ED-FC8CC29E2E40}">
      <dgm:prSet custT="1"/>
      <dgm:spPr/>
      <dgm:t>
        <a:bodyPr/>
        <a:lstStyle/>
        <a:p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эмпирические: наблюдение, беседа </a:t>
          </a:r>
        </a:p>
      </dgm:t>
    </dgm:pt>
    <dgm:pt modelId="{9F59949C-EAC3-4F07-8E1A-6546A5BD4032}" type="parTrans" cxnId="{6BBD6FD1-B6D7-4BC9-9060-A565F9844BCF}">
      <dgm:prSet/>
      <dgm:spPr/>
      <dgm:t>
        <a:bodyPr/>
        <a:lstStyle/>
        <a:p>
          <a:endParaRPr lang="ru-RU"/>
        </a:p>
      </dgm:t>
    </dgm:pt>
    <dgm:pt modelId="{0EB16753-838C-444B-A0B6-0AD260A92534}" type="sibTrans" cxnId="{6BBD6FD1-B6D7-4BC9-9060-A565F9844BCF}">
      <dgm:prSet/>
      <dgm:spPr/>
      <dgm:t>
        <a:bodyPr/>
        <a:lstStyle/>
        <a:p>
          <a:endParaRPr lang="ru-RU"/>
        </a:p>
      </dgm:t>
    </dgm:pt>
    <dgm:pt modelId="{67C35751-7617-45F1-98F6-D39CFE06D2FE}">
      <dgm:prSet custT="1"/>
      <dgm:spPr/>
      <dgm:t>
        <a:bodyPr/>
        <a:lstStyle/>
        <a:p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общелогические: анализ, обобщение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E373BB5B-30E2-4413-AD44-2005019B5F16}" type="parTrans" cxnId="{00049671-4E4A-4B06-9A90-4F7FDFD4619E}">
      <dgm:prSet/>
      <dgm:spPr/>
      <dgm:t>
        <a:bodyPr/>
        <a:lstStyle/>
        <a:p>
          <a:endParaRPr lang="ru-RU"/>
        </a:p>
      </dgm:t>
    </dgm:pt>
    <dgm:pt modelId="{1BE99B4C-F1C4-4C16-9039-2F89B475C40C}" type="sibTrans" cxnId="{00049671-4E4A-4B06-9A90-4F7FDFD4619E}">
      <dgm:prSet/>
      <dgm:spPr/>
      <dgm:t>
        <a:bodyPr/>
        <a:lstStyle/>
        <a:p>
          <a:endParaRPr lang="ru-RU"/>
        </a:p>
      </dgm:t>
    </dgm:pt>
    <dgm:pt modelId="{2C1D3BF7-6CF7-454F-99B5-D0031925D45B}" type="pres">
      <dgm:prSet presAssocID="{EDD8C378-94E2-408D-9294-698EB2FFCC9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8F7C0B-343B-4D3E-8F2C-07130183A06A}" type="pres">
      <dgm:prSet presAssocID="{D8944A27-4019-4722-B1ED-FC8CC29E2E40}" presName="parentLin" presStyleCnt="0"/>
      <dgm:spPr/>
    </dgm:pt>
    <dgm:pt modelId="{C6EB4F7F-AE92-4CBC-85BE-F07F1F28BD0B}" type="pres">
      <dgm:prSet presAssocID="{D8944A27-4019-4722-B1ED-FC8CC29E2E40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D798C362-9E4B-4690-A8AD-64DDA3C8B4E0}" type="pres">
      <dgm:prSet presAssocID="{D8944A27-4019-4722-B1ED-FC8CC29E2E40}" presName="parentText" presStyleLbl="node1" presStyleIdx="0" presStyleCnt="2" custScaleY="281528" custLinFactNeighborX="35726" custLinFactNeighborY="-480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B201B7-3BF2-4250-A5E8-BAF080219AA9}" type="pres">
      <dgm:prSet presAssocID="{D8944A27-4019-4722-B1ED-FC8CC29E2E40}" presName="negativeSpace" presStyleCnt="0"/>
      <dgm:spPr/>
    </dgm:pt>
    <dgm:pt modelId="{B83C07F1-C8A8-45B9-B2DC-A70B7B754CFB}" type="pres">
      <dgm:prSet presAssocID="{D8944A27-4019-4722-B1ED-FC8CC29E2E40}" presName="childText" presStyleLbl="conFgAcc1" presStyleIdx="0" presStyleCnt="2" custScaleY="113520" custLinFactY="-54041" custLinFactNeighborX="-1695" custLinFactNeighborY="-100000">
        <dgm:presLayoutVars>
          <dgm:bulletEnabled val="1"/>
        </dgm:presLayoutVars>
      </dgm:prSet>
      <dgm:spPr/>
    </dgm:pt>
    <dgm:pt modelId="{6DEEC106-B1DB-4174-8A57-F9AF36A24A10}" type="pres">
      <dgm:prSet presAssocID="{0EB16753-838C-444B-A0B6-0AD260A92534}" presName="spaceBetweenRectangles" presStyleCnt="0"/>
      <dgm:spPr/>
    </dgm:pt>
    <dgm:pt modelId="{417EECFE-229D-49FA-B9DF-638BEFFE6291}" type="pres">
      <dgm:prSet presAssocID="{67C35751-7617-45F1-98F6-D39CFE06D2FE}" presName="parentLin" presStyleCnt="0"/>
      <dgm:spPr/>
    </dgm:pt>
    <dgm:pt modelId="{79E5697B-DDF1-4FED-969C-A81A3DE897F1}" type="pres">
      <dgm:prSet presAssocID="{67C35751-7617-45F1-98F6-D39CFE06D2FE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DD23E20-8527-402E-AE63-96C0D18A57B3}" type="pres">
      <dgm:prSet presAssocID="{67C35751-7617-45F1-98F6-D39CFE06D2FE}" presName="parentText" presStyleLbl="node1" presStyleIdx="1" presStyleCnt="2" custScaleY="271029" custLinFactNeighborX="35726" custLinFactNeighborY="-272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18C3D-97C5-4229-B808-87F4E5828DA9}" type="pres">
      <dgm:prSet presAssocID="{67C35751-7617-45F1-98F6-D39CFE06D2FE}" presName="negativeSpace" presStyleCnt="0"/>
      <dgm:spPr/>
    </dgm:pt>
    <dgm:pt modelId="{040D23AE-304B-493E-B6D5-3DC0463045DA}" type="pres">
      <dgm:prSet presAssocID="{67C35751-7617-45F1-98F6-D39CFE06D2FE}" presName="childText" presStyleLbl="conFgAcc1" presStyleIdx="1" presStyleCnt="2" custLinFactNeighborY="-41099">
        <dgm:presLayoutVars>
          <dgm:bulletEnabled val="1"/>
        </dgm:presLayoutVars>
      </dgm:prSet>
      <dgm:spPr/>
    </dgm:pt>
  </dgm:ptLst>
  <dgm:cxnLst>
    <dgm:cxn modelId="{D84A7372-15BD-4E7D-8486-604CB27D6430}" type="presOf" srcId="{D8944A27-4019-4722-B1ED-FC8CC29E2E40}" destId="{C6EB4F7F-AE92-4CBC-85BE-F07F1F28BD0B}" srcOrd="0" destOrd="0" presId="urn:microsoft.com/office/officeart/2005/8/layout/list1"/>
    <dgm:cxn modelId="{A7F7AA57-599D-411A-B7EB-854F1E4AC974}" type="presOf" srcId="{67C35751-7617-45F1-98F6-D39CFE06D2FE}" destId="{CDD23E20-8527-402E-AE63-96C0D18A57B3}" srcOrd="1" destOrd="0" presId="urn:microsoft.com/office/officeart/2005/8/layout/list1"/>
    <dgm:cxn modelId="{00049671-4E4A-4B06-9A90-4F7FDFD4619E}" srcId="{EDD8C378-94E2-408D-9294-698EB2FFCC96}" destId="{67C35751-7617-45F1-98F6-D39CFE06D2FE}" srcOrd="1" destOrd="0" parTransId="{E373BB5B-30E2-4413-AD44-2005019B5F16}" sibTransId="{1BE99B4C-F1C4-4C16-9039-2F89B475C40C}"/>
    <dgm:cxn modelId="{FF30A7F9-7FA1-4BF0-AEE4-3394B01DD5BF}" type="presOf" srcId="{67C35751-7617-45F1-98F6-D39CFE06D2FE}" destId="{79E5697B-DDF1-4FED-969C-A81A3DE897F1}" srcOrd="0" destOrd="0" presId="urn:microsoft.com/office/officeart/2005/8/layout/list1"/>
    <dgm:cxn modelId="{6BBD6FD1-B6D7-4BC9-9060-A565F9844BCF}" srcId="{EDD8C378-94E2-408D-9294-698EB2FFCC96}" destId="{D8944A27-4019-4722-B1ED-FC8CC29E2E40}" srcOrd="0" destOrd="0" parTransId="{9F59949C-EAC3-4F07-8E1A-6546A5BD4032}" sibTransId="{0EB16753-838C-444B-A0B6-0AD260A92534}"/>
    <dgm:cxn modelId="{2A7CC8DB-3783-4024-B299-313A2B4ADD91}" type="presOf" srcId="{D8944A27-4019-4722-B1ED-FC8CC29E2E40}" destId="{D798C362-9E4B-4690-A8AD-64DDA3C8B4E0}" srcOrd="1" destOrd="0" presId="urn:microsoft.com/office/officeart/2005/8/layout/list1"/>
    <dgm:cxn modelId="{5D289E15-E537-46F9-9CE3-7C09308613A7}" type="presOf" srcId="{EDD8C378-94E2-408D-9294-698EB2FFCC96}" destId="{2C1D3BF7-6CF7-454F-99B5-D0031925D45B}" srcOrd="0" destOrd="0" presId="urn:microsoft.com/office/officeart/2005/8/layout/list1"/>
    <dgm:cxn modelId="{13D28F7F-337E-4C38-85C0-E7F9AEAD90FC}" type="presParOf" srcId="{2C1D3BF7-6CF7-454F-99B5-D0031925D45B}" destId="{B68F7C0B-343B-4D3E-8F2C-07130183A06A}" srcOrd="0" destOrd="0" presId="urn:microsoft.com/office/officeart/2005/8/layout/list1"/>
    <dgm:cxn modelId="{2A1469D9-3B00-4DD0-868C-C0035A8AE57B}" type="presParOf" srcId="{B68F7C0B-343B-4D3E-8F2C-07130183A06A}" destId="{C6EB4F7F-AE92-4CBC-85BE-F07F1F28BD0B}" srcOrd="0" destOrd="0" presId="urn:microsoft.com/office/officeart/2005/8/layout/list1"/>
    <dgm:cxn modelId="{EE480FAE-34A2-4F1F-AD88-54FCE24BF4AD}" type="presParOf" srcId="{B68F7C0B-343B-4D3E-8F2C-07130183A06A}" destId="{D798C362-9E4B-4690-A8AD-64DDA3C8B4E0}" srcOrd="1" destOrd="0" presId="urn:microsoft.com/office/officeart/2005/8/layout/list1"/>
    <dgm:cxn modelId="{0AB4FD6D-716A-466D-A089-6A629A0B7866}" type="presParOf" srcId="{2C1D3BF7-6CF7-454F-99B5-D0031925D45B}" destId="{8FB201B7-3BF2-4250-A5E8-BAF080219AA9}" srcOrd="1" destOrd="0" presId="urn:microsoft.com/office/officeart/2005/8/layout/list1"/>
    <dgm:cxn modelId="{C399B225-B54E-43A7-9BE9-7F38D864AE87}" type="presParOf" srcId="{2C1D3BF7-6CF7-454F-99B5-D0031925D45B}" destId="{B83C07F1-C8A8-45B9-B2DC-A70B7B754CFB}" srcOrd="2" destOrd="0" presId="urn:microsoft.com/office/officeart/2005/8/layout/list1"/>
    <dgm:cxn modelId="{BD2CDA0A-0F1E-4C67-87D0-75EDD226DDA6}" type="presParOf" srcId="{2C1D3BF7-6CF7-454F-99B5-D0031925D45B}" destId="{6DEEC106-B1DB-4174-8A57-F9AF36A24A10}" srcOrd="3" destOrd="0" presId="urn:microsoft.com/office/officeart/2005/8/layout/list1"/>
    <dgm:cxn modelId="{76C04C72-2591-4C20-9D86-02EDB3EBF8AE}" type="presParOf" srcId="{2C1D3BF7-6CF7-454F-99B5-D0031925D45B}" destId="{417EECFE-229D-49FA-B9DF-638BEFFE6291}" srcOrd="4" destOrd="0" presId="urn:microsoft.com/office/officeart/2005/8/layout/list1"/>
    <dgm:cxn modelId="{EAA4F264-B888-4433-9468-AE4B3EEE5166}" type="presParOf" srcId="{417EECFE-229D-49FA-B9DF-638BEFFE6291}" destId="{79E5697B-DDF1-4FED-969C-A81A3DE897F1}" srcOrd="0" destOrd="0" presId="urn:microsoft.com/office/officeart/2005/8/layout/list1"/>
    <dgm:cxn modelId="{663082B0-CDF0-4878-983C-D6ADA1415A1A}" type="presParOf" srcId="{417EECFE-229D-49FA-B9DF-638BEFFE6291}" destId="{CDD23E20-8527-402E-AE63-96C0D18A57B3}" srcOrd="1" destOrd="0" presId="urn:microsoft.com/office/officeart/2005/8/layout/list1"/>
    <dgm:cxn modelId="{D79D0157-7AB3-4344-9E7C-01962A9468AD}" type="presParOf" srcId="{2C1D3BF7-6CF7-454F-99B5-D0031925D45B}" destId="{91E18C3D-97C5-4229-B808-87F4E5828DA9}" srcOrd="5" destOrd="0" presId="urn:microsoft.com/office/officeart/2005/8/layout/list1"/>
    <dgm:cxn modelId="{5C4F867B-D32E-4B2D-833D-3EF097425E85}" type="presParOf" srcId="{2C1D3BF7-6CF7-454F-99B5-D0031925D45B}" destId="{040D23AE-304B-493E-B6D5-3DC0463045D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AE8327-A145-4016-8893-5CAC26E72E7B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1EB83EB3-7366-4B2E-980C-088399B13DC8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Распределение исполненных документов по делам в соответствии с номенклатурой дел</a:t>
          </a:r>
        </a:p>
      </dgm:t>
    </dgm:pt>
    <dgm:pt modelId="{DDA7AAC7-7088-4E05-A720-79B9B3CF01D5}" type="parTrans" cxnId="{DB0563C7-25D2-4C8D-8246-C0603D4876CB}">
      <dgm:prSet/>
      <dgm:spPr/>
      <dgm:t>
        <a:bodyPr/>
        <a:lstStyle/>
        <a:p>
          <a:endParaRPr lang="ru-RU"/>
        </a:p>
      </dgm:t>
    </dgm:pt>
    <dgm:pt modelId="{83CC0BBA-D9E7-4096-997E-5765B6C062F1}" type="sibTrans" cxnId="{DB0563C7-25D2-4C8D-8246-C0603D4876CB}">
      <dgm:prSet/>
      <dgm:spPr/>
      <dgm:t>
        <a:bodyPr/>
        <a:lstStyle/>
        <a:p>
          <a:endParaRPr lang="ru-RU"/>
        </a:p>
      </dgm:t>
    </dgm:pt>
    <dgm:pt modelId="{B7400581-3DC8-4B4B-9DDD-66DBC71B578A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Расположение документов внутри дела в определенной последовательности</a:t>
          </a:r>
        </a:p>
      </dgm:t>
    </dgm:pt>
    <dgm:pt modelId="{C9A99510-8A56-4AA6-AC13-F1EDC9DAA312}" type="parTrans" cxnId="{D6A8595C-A5DF-44F6-A786-4C185190E0FC}">
      <dgm:prSet/>
      <dgm:spPr/>
      <dgm:t>
        <a:bodyPr/>
        <a:lstStyle/>
        <a:p>
          <a:endParaRPr lang="ru-RU"/>
        </a:p>
      </dgm:t>
    </dgm:pt>
    <dgm:pt modelId="{0964310A-7324-47AD-A541-CF259242164B}" type="sibTrans" cxnId="{D6A8595C-A5DF-44F6-A786-4C185190E0FC}">
      <dgm:prSet/>
      <dgm:spPr/>
      <dgm:t>
        <a:bodyPr/>
        <a:lstStyle/>
        <a:p>
          <a:endParaRPr lang="ru-RU"/>
        </a:p>
      </dgm:t>
    </dgm:pt>
    <dgm:pt modelId="{E8D776D6-3D0F-499B-A63C-1289FD41B63F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Оформление обложки дела</a:t>
          </a:r>
        </a:p>
      </dgm:t>
    </dgm:pt>
    <dgm:pt modelId="{1557ED64-6D93-4D63-9AAA-39F11B03E02B}" type="parTrans" cxnId="{B1016E11-BE00-4C95-8DE0-140CFA596C35}">
      <dgm:prSet/>
      <dgm:spPr/>
      <dgm:t>
        <a:bodyPr/>
        <a:lstStyle/>
        <a:p>
          <a:endParaRPr lang="ru-RU"/>
        </a:p>
      </dgm:t>
    </dgm:pt>
    <dgm:pt modelId="{CB22A29C-D0AD-466C-A344-D9B2B14C6F4C}" type="sibTrans" cxnId="{B1016E11-BE00-4C95-8DE0-140CFA596C35}">
      <dgm:prSet/>
      <dgm:spPr/>
      <dgm:t>
        <a:bodyPr/>
        <a:lstStyle/>
        <a:p>
          <a:endParaRPr lang="ru-RU"/>
        </a:p>
      </dgm:t>
    </dgm:pt>
    <dgm:pt modelId="{7A18CBAF-13A7-4E55-9251-FFB80CE06B22}" type="pres">
      <dgm:prSet presAssocID="{1DAE8327-A145-4016-8893-5CAC26E72E7B}" presName="linearFlow" presStyleCnt="0">
        <dgm:presLayoutVars>
          <dgm:dir/>
          <dgm:resizeHandles val="exact"/>
        </dgm:presLayoutVars>
      </dgm:prSet>
      <dgm:spPr/>
    </dgm:pt>
    <dgm:pt modelId="{BA046E23-CBFE-4724-AF70-82CC055B0DF5}" type="pres">
      <dgm:prSet presAssocID="{1EB83EB3-7366-4B2E-980C-088399B13DC8}" presName="composite" presStyleCnt="0"/>
      <dgm:spPr/>
    </dgm:pt>
    <dgm:pt modelId="{D83E6E12-D544-4ED2-A26B-ABA0EBB7F572}" type="pres">
      <dgm:prSet presAssocID="{1EB83EB3-7366-4B2E-980C-088399B13DC8}" presName="imgShp" presStyleLbl="fgImgPlace1" presStyleIdx="0" presStyleCnt="3"/>
      <dgm:spPr/>
    </dgm:pt>
    <dgm:pt modelId="{1D7121BD-E60F-4161-8852-22E995D00FB7}" type="pres">
      <dgm:prSet presAssocID="{1EB83EB3-7366-4B2E-980C-088399B13DC8}" presName="txShp" presStyleLbl="node1" presStyleIdx="0" presStyleCnt="3" custScaleY="126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0759F9-41F3-4A44-9EE9-7B85379C5088}" type="pres">
      <dgm:prSet presAssocID="{83CC0BBA-D9E7-4096-997E-5765B6C062F1}" presName="spacing" presStyleCnt="0"/>
      <dgm:spPr/>
    </dgm:pt>
    <dgm:pt modelId="{F454888F-0476-497D-8067-33C5A1EFE816}" type="pres">
      <dgm:prSet presAssocID="{B7400581-3DC8-4B4B-9DDD-66DBC71B578A}" presName="composite" presStyleCnt="0"/>
      <dgm:spPr/>
    </dgm:pt>
    <dgm:pt modelId="{768B67B4-A574-4C35-8167-166DBB88E640}" type="pres">
      <dgm:prSet presAssocID="{B7400581-3DC8-4B4B-9DDD-66DBC71B578A}" presName="imgShp" presStyleLbl="fgImgPlace1" presStyleIdx="1" presStyleCnt="3"/>
      <dgm:spPr/>
    </dgm:pt>
    <dgm:pt modelId="{129061CE-8A67-4992-B0C5-5A687DEA6219}" type="pres">
      <dgm:prSet presAssocID="{B7400581-3DC8-4B4B-9DDD-66DBC71B578A}" presName="txShp" presStyleLbl="node1" presStyleIdx="1" presStyleCnt="3" custScaleY="1151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F13497-19EE-46C5-89A4-C1AFBAB707C6}" type="pres">
      <dgm:prSet presAssocID="{0964310A-7324-47AD-A541-CF259242164B}" presName="spacing" presStyleCnt="0"/>
      <dgm:spPr/>
    </dgm:pt>
    <dgm:pt modelId="{9AC7A048-9C4F-47C6-980B-6F010D1A3C12}" type="pres">
      <dgm:prSet presAssocID="{E8D776D6-3D0F-499B-A63C-1289FD41B63F}" presName="composite" presStyleCnt="0"/>
      <dgm:spPr/>
    </dgm:pt>
    <dgm:pt modelId="{E0F5819A-C281-45EB-A497-6B7E0323AA99}" type="pres">
      <dgm:prSet presAssocID="{E8D776D6-3D0F-499B-A63C-1289FD41B63F}" presName="imgShp" presStyleLbl="fgImgPlace1" presStyleIdx="2" presStyleCnt="3"/>
      <dgm:spPr/>
    </dgm:pt>
    <dgm:pt modelId="{EB700AF2-8FE6-4068-85FA-2B766492361C}" type="pres">
      <dgm:prSet presAssocID="{E8D776D6-3D0F-499B-A63C-1289FD41B63F}" presName="txShp" presStyleLbl="node1" presStyleIdx="2" presStyleCnt="3" custScaleY="134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CF4169-9A67-40CC-9ED4-D4084A6F52A8}" type="presOf" srcId="{B7400581-3DC8-4B4B-9DDD-66DBC71B578A}" destId="{129061CE-8A67-4992-B0C5-5A687DEA6219}" srcOrd="0" destOrd="0" presId="urn:microsoft.com/office/officeart/2005/8/layout/vList3#1"/>
    <dgm:cxn modelId="{B0988C8C-E153-41FB-92FE-B2BDC5A35B0B}" type="presOf" srcId="{E8D776D6-3D0F-499B-A63C-1289FD41B63F}" destId="{EB700AF2-8FE6-4068-85FA-2B766492361C}" srcOrd="0" destOrd="0" presId="urn:microsoft.com/office/officeart/2005/8/layout/vList3#1"/>
    <dgm:cxn modelId="{CBE038A1-47BB-487B-AA70-A044274DBB1C}" type="presOf" srcId="{1EB83EB3-7366-4B2E-980C-088399B13DC8}" destId="{1D7121BD-E60F-4161-8852-22E995D00FB7}" srcOrd="0" destOrd="0" presId="urn:microsoft.com/office/officeart/2005/8/layout/vList3#1"/>
    <dgm:cxn modelId="{B1016E11-BE00-4C95-8DE0-140CFA596C35}" srcId="{1DAE8327-A145-4016-8893-5CAC26E72E7B}" destId="{E8D776D6-3D0F-499B-A63C-1289FD41B63F}" srcOrd="2" destOrd="0" parTransId="{1557ED64-6D93-4D63-9AAA-39F11B03E02B}" sibTransId="{CB22A29C-D0AD-466C-A344-D9B2B14C6F4C}"/>
    <dgm:cxn modelId="{99D232F6-2EE8-4D4F-B79B-C055516F4D04}" type="presOf" srcId="{1DAE8327-A145-4016-8893-5CAC26E72E7B}" destId="{7A18CBAF-13A7-4E55-9251-FFB80CE06B22}" srcOrd="0" destOrd="0" presId="urn:microsoft.com/office/officeart/2005/8/layout/vList3#1"/>
    <dgm:cxn modelId="{DB0563C7-25D2-4C8D-8246-C0603D4876CB}" srcId="{1DAE8327-A145-4016-8893-5CAC26E72E7B}" destId="{1EB83EB3-7366-4B2E-980C-088399B13DC8}" srcOrd="0" destOrd="0" parTransId="{DDA7AAC7-7088-4E05-A720-79B9B3CF01D5}" sibTransId="{83CC0BBA-D9E7-4096-997E-5765B6C062F1}"/>
    <dgm:cxn modelId="{D6A8595C-A5DF-44F6-A786-4C185190E0FC}" srcId="{1DAE8327-A145-4016-8893-5CAC26E72E7B}" destId="{B7400581-3DC8-4B4B-9DDD-66DBC71B578A}" srcOrd="1" destOrd="0" parTransId="{C9A99510-8A56-4AA6-AC13-F1EDC9DAA312}" sibTransId="{0964310A-7324-47AD-A541-CF259242164B}"/>
    <dgm:cxn modelId="{4B7F493F-A17D-4D42-A710-A127F14BD5B6}" type="presParOf" srcId="{7A18CBAF-13A7-4E55-9251-FFB80CE06B22}" destId="{BA046E23-CBFE-4724-AF70-82CC055B0DF5}" srcOrd="0" destOrd="0" presId="urn:microsoft.com/office/officeart/2005/8/layout/vList3#1"/>
    <dgm:cxn modelId="{17967505-910E-4CE2-A591-5226BE3A10CD}" type="presParOf" srcId="{BA046E23-CBFE-4724-AF70-82CC055B0DF5}" destId="{D83E6E12-D544-4ED2-A26B-ABA0EBB7F572}" srcOrd="0" destOrd="0" presId="urn:microsoft.com/office/officeart/2005/8/layout/vList3#1"/>
    <dgm:cxn modelId="{9C9D6875-F4C0-420F-B126-36806CAC02B7}" type="presParOf" srcId="{BA046E23-CBFE-4724-AF70-82CC055B0DF5}" destId="{1D7121BD-E60F-4161-8852-22E995D00FB7}" srcOrd="1" destOrd="0" presId="urn:microsoft.com/office/officeart/2005/8/layout/vList3#1"/>
    <dgm:cxn modelId="{C4E38B9F-AA7C-4F4B-97D8-C4A0FD836106}" type="presParOf" srcId="{7A18CBAF-13A7-4E55-9251-FFB80CE06B22}" destId="{B00759F9-41F3-4A44-9EE9-7B85379C5088}" srcOrd="1" destOrd="0" presId="urn:microsoft.com/office/officeart/2005/8/layout/vList3#1"/>
    <dgm:cxn modelId="{D8ED7403-3ABE-4271-8B96-E4E6263C5433}" type="presParOf" srcId="{7A18CBAF-13A7-4E55-9251-FFB80CE06B22}" destId="{F454888F-0476-497D-8067-33C5A1EFE816}" srcOrd="2" destOrd="0" presId="urn:microsoft.com/office/officeart/2005/8/layout/vList3#1"/>
    <dgm:cxn modelId="{B176839A-DD5E-4CF8-A3D6-34494A961255}" type="presParOf" srcId="{F454888F-0476-497D-8067-33C5A1EFE816}" destId="{768B67B4-A574-4C35-8167-166DBB88E640}" srcOrd="0" destOrd="0" presId="urn:microsoft.com/office/officeart/2005/8/layout/vList3#1"/>
    <dgm:cxn modelId="{1C50A9B6-A34C-4EB7-9644-E036E987FB99}" type="presParOf" srcId="{F454888F-0476-497D-8067-33C5A1EFE816}" destId="{129061CE-8A67-4992-B0C5-5A687DEA6219}" srcOrd="1" destOrd="0" presId="urn:microsoft.com/office/officeart/2005/8/layout/vList3#1"/>
    <dgm:cxn modelId="{E7ABDC9A-2B11-4355-8A7E-9CF9C218F95D}" type="presParOf" srcId="{7A18CBAF-13A7-4E55-9251-FFB80CE06B22}" destId="{C6F13497-19EE-46C5-89A4-C1AFBAB707C6}" srcOrd="3" destOrd="0" presId="urn:microsoft.com/office/officeart/2005/8/layout/vList3#1"/>
    <dgm:cxn modelId="{D8E5A1D4-7DEF-4C2D-859F-CBF07F95D26B}" type="presParOf" srcId="{7A18CBAF-13A7-4E55-9251-FFB80CE06B22}" destId="{9AC7A048-9C4F-47C6-980B-6F010D1A3C12}" srcOrd="4" destOrd="0" presId="urn:microsoft.com/office/officeart/2005/8/layout/vList3#1"/>
    <dgm:cxn modelId="{36E636DE-0327-490B-BECE-48508E458648}" type="presParOf" srcId="{9AC7A048-9C4F-47C6-980B-6F010D1A3C12}" destId="{E0F5819A-C281-45EB-A497-6B7E0323AA99}" srcOrd="0" destOrd="0" presId="urn:microsoft.com/office/officeart/2005/8/layout/vList3#1"/>
    <dgm:cxn modelId="{0CED3047-6E55-4497-909A-DC438483F98E}" type="presParOf" srcId="{9AC7A048-9C4F-47C6-980B-6F010D1A3C12}" destId="{EB700AF2-8FE6-4068-85FA-2B766492361C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769686-CFA4-44F4-9A8A-AB0CDD8FC1E9}" type="doc">
      <dgm:prSet loTypeId="urn:microsoft.com/office/officeart/2005/8/layout/bList2#1" loCatId="list" qsTypeId="urn:microsoft.com/office/officeart/2005/8/quickstyle/simple2" qsCatId="simple" csTypeId="urn:microsoft.com/office/officeart/2005/8/colors/accent1_2" csCatId="accent1" phldr="1"/>
      <dgm:spPr/>
    </dgm:pt>
    <dgm:pt modelId="{6DFF1088-DBB6-47C0-A92C-15F6C3537BFA}">
      <dgm:prSet phldrT="[Текст]"/>
      <dgm:spPr/>
      <dgm:t>
        <a:bodyPr/>
        <a:lstStyle/>
        <a:p>
          <a:r>
            <a:rPr lang="ru-RU" baseline="0" dirty="0" smtClean="0">
              <a:latin typeface="Times New Roman" pitchFamily="18" charset="0"/>
            </a:rPr>
            <a:t>Архивные коробки</a:t>
          </a:r>
          <a:endParaRPr lang="ru-RU" baseline="0" dirty="0">
            <a:latin typeface="Times New Roman" pitchFamily="18" charset="0"/>
          </a:endParaRPr>
        </a:p>
      </dgm:t>
    </dgm:pt>
    <dgm:pt modelId="{2F4844F6-831E-4DB2-85BE-862D88B64DE7}" type="parTrans" cxnId="{9ABC3E49-4612-4966-A1A7-2681593BBBBC}">
      <dgm:prSet/>
      <dgm:spPr/>
      <dgm:t>
        <a:bodyPr/>
        <a:lstStyle/>
        <a:p>
          <a:endParaRPr lang="ru-RU"/>
        </a:p>
      </dgm:t>
    </dgm:pt>
    <dgm:pt modelId="{DB84BF61-BA35-44B5-86F5-449FE1D7E984}" type="sibTrans" cxnId="{9ABC3E49-4612-4966-A1A7-2681593BBBBC}">
      <dgm:prSet/>
      <dgm:spPr/>
      <dgm:t>
        <a:bodyPr/>
        <a:lstStyle/>
        <a:p>
          <a:endParaRPr lang="ru-RU"/>
        </a:p>
      </dgm:t>
    </dgm:pt>
    <dgm:pt modelId="{FE6B3C42-8C3B-439A-9298-FC401D095727}">
      <dgm:prSet phldrT="[Текст]"/>
      <dgm:spPr/>
      <dgm:t>
        <a:bodyPr/>
        <a:lstStyle/>
        <a:p>
          <a:pPr algn="l"/>
          <a:r>
            <a:rPr lang="ru-RU" dirty="0" smtClean="0">
              <a:latin typeface="Times New Roman" pitchFamily="18" charset="0"/>
              <a:cs typeface="Times New Roman" pitchFamily="18" charset="0"/>
            </a:rPr>
            <a:t>Лоток- коробка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BCCC3E8-39D9-4DBA-9554-5721B34E6046}" type="parTrans" cxnId="{42AF1E1B-792D-4727-98C9-9AD18342E52C}">
      <dgm:prSet/>
      <dgm:spPr/>
      <dgm:t>
        <a:bodyPr/>
        <a:lstStyle/>
        <a:p>
          <a:endParaRPr lang="ru-RU"/>
        </a:p>
      </dgm:t>
    </dgm:pt>
    <dgm:pt modelId="{7C1B86B3-9DBF-48DA-92E7-17508A271F79}" type="sibTrans" cxnId="{42AF1E1B-792D-4727-98C9-9AD18342E52C}">
      <dgm:prSet/>
      <dgm:spPr/>
      <dgm:t>
        <a:bodyPr/>
        <a:lstStyle/>
        <a:p>
          <a:endParaRPr lang="ru-RU"/>
        </a:p>
      </dgm:t>
    </dgm:pt>
    <dgm:pt modelId="{666BF0CE-70D0-4723-9278-2BFB7B1B8748}">
      <dgm:prSet phldrT="[Текст]"/>
      <dgm:spPr/>
      <dgm:t>
        <a:bodyPr/>
        <a:lstStyle/>
        <a:p>
          <a:pPr algn="l"/>
          <a:r>
            <a:rPr lang="ru-RU" dirty="0" smtClean="0">
              <a:latin typeface="Times New Roman" pitchFamily="18" charset="0"/>
              <a:cs typeface="Times New Roman" pitchFamily="18" charset="0"/>
            </a:rPr>
            <a:t>Офис-сшивка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C081839-6521-4C0A-A052-88467D282D8B}" type="sibTrans" cxnId="{AD919CA6-1954-4AEF-AE1D-366469338199}">
      <dgm:prSet/>
      <dgm:spPr/>
      <dgm:t>
        <a:bodyPr/>
        <a:lstStyle/>
        <a:p>
          <a:endParaRPr lang="ru-RU"/>
        </a:p>
      </dgm:t>
    </dgm:pt>
    <dgm:pt modelId="{772966D7-2FF5-4A3C-8F23-809307659FEE}" type="parTrans" cxnId="{AD919CA6-1954-4AEF-AE1D-366469338199}">
      <dgm:prSet/>
      <dgm:spPr/>
      <dgm:t>
        <a:bodyPr/>
        <a:lstStyle/>
        <a:p>
          <a:endParaRPr lang="ru-RU"/>
        </a:p>
      </dgm:t>
    </dgm:pt>
    <dgm:pt modelId="{E7B0C07A-F3AF-4E8F-8A12-2FF6A30174E2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Папка с завязками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D8A081E-4D2A-4620-B5F6-1735B0F83942}" type="parTrans" cxnId="{5BEF75AF-7C74-4850-96F8-B214B1604F74}">
      <dgm:prSet/>
      <dgm:spPr/>
      <dgm:t>
        <a:bodyPr/>
        <a:lstStyle/>
        <a:p>
          <a:endParaRPr lang="ru-RU"/>
        </a:p>
      </dgm:t>
    </dgm:pt>
    <dgm:pt modelId="{7BD4FCF5-FF66-4227-9494-83224069B37C}" type="sibTrans" cxnId="{5BEF75AF-7C74-4850-96F8-B214B1604F74}">
      <dgm:prSet/>
      <dgm:spPr/>
      <dgm:t>
        <a:bodyPr/>
        <a:lstStyle/>
        <a:p>
          <a:endParaRPr lang="ru-RU"/>
        </a:p>
      </dgm:t>
    </dgm:pt>
    <dgm:pt modelId="{99333FA6-0B11-497E-B2AD-5EBC1E9394C1}" type="pres">
      <dgm:prSet presAssocID="{91769686-CFA4-44F4-9A8A-AB0CDD8FC1E9}" presName="diagram" presStyleCnt="0">
        <dgm:presLayoutVars>
          <dgm:dir/>
          <dgm:animLvl val="lvl"/>
          <dgm:resizeHandles val="exact"/>
        </dgm:presLayoutVars>
      </dgm:prSet>
      <dgm:spPr/>
    </dgm:pt>
    <dgm:pt modelId="{3B71BC90-493B-4DF0-B253-7AE3A82F4CC9}" type="pres">
      <dgm:prSet presAssocID="{6DFF1088-DBB6-47C0-A92C-15F6C3537BFA}" presName="compNode" presStyleCnt="0"/>
      <dgm:spPr/>
    </dgm:pt>
    <dgm:pt modelId="{AC29C5FF-C2EC-485A-A35E-EFD0ED8C0C68}" type="pres">
      <dgm:prSet presAssocID="{6DFF1088-DBB6-47C0-A92C-15F6C3537BFA}" presName="childRect" presStyleLbl="bgAcc1" presStyleIdx="0" presStyleCnt="4" custLinFactNeighborX="-1422" custLinFactNeighborY="463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893D400-A423-4B1B-8135-639FF807368F}" type="pres">
      <dgm:prSet presAssocID="{6DFF1088-DBB6-47C0-A92C-15F6C3537BF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DB5C1-7D26-4BFF-932B-457F21CA70A0}" type="pres">
      <dgm:prSet presAssocID="{6DFF1088-DBB6-47C0-A92C-15F6C3537BFA}" presName="parentRect" presStyleLbl="alignNode1" presStyleIdx="0" presStyleCnt="4" custScaleY="115303" custLinFactNeighborX="223" custLinFactNeighborY="11665"/>
      <dgm:spPr/>
      <dgm:t>
        <a:bodyPr/>
        <a:lstStyle/>
        <a:p>
          <a:endParaRPr lang="ru-RU"/>
        </a:p>
      </dgm:t>
    </dgm:pt>
    <dgm:pt modelId="{6BCBDB4E-601C-40CF-925D-A806AD956BCD}" type="pres">
      <dgm:prSet presAssocID="{6DFF1088-DBB6-47C0-A92C-15F6C3537BFA}" presName="adorn" presStyleLbl="fgAccFollowNode1" presStyleIdx="0" presStyleCnt="4"/>
      <dgm:spPr/>
    </dgm:pt>
    <dgm:pt modelId="{2378592B-F7E7-4361-9AAA-57426322D34B}" type="pres">
      <dgm:prSet presAssocID="{DB84BF61-BA35-44B5-86F5-449FE1D7E98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7DDB758-4557-453D-AE96-488857F4B0AC}" type="pres">
      <dgm:prSet presAssocID="{FE6B3C42-8C3B-439A-9298-FC401D095727}" presName="compNode" presStyleCnt="0"/>
      <dgm:spPr/>
    </dgm:pt>
    <dgm:pt modelId="{05DF2B4C-480A-4B49-AEAC-9DE1DA6B9675}" type="pres">
      <dgm:prSet presAssocID="{FE6B3C42-8C3B-439A-9298-FC401D095727}" presName="childRect" presStyleLbl="bgAcc1" presStyleIdx="1" presStyleCnt="4" custLinFactNeighborX="84874" custLinFactNeighborY="8902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B1B765F-80AF-4500-A260-3CD3730DF031}" type="pres">
      <dgm:prSet presAssocID="{FE6B3C42-8C3B-439A-9298-FC401D09572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F2D0C-DDB0-4D20-A615-0EA452CF111E}" type="pres">
      <dgm:prSet presAssocID="{FE6B3C42-8C3B-439A-9298-FC401D095727}" presName="parentRect" presStyleLbl="alignNode1" presStyleIdx="1" presStyleCnt="4" custLinFactNeighborX="84874" custLinFactNeighborY="22308"/>
      <dgm:spPr/>
      <dgm:t>
        <a:bodyPr/>
        <a:lstStyle/>
        <a:p>
          <a:endParaRPr lang="ru-RU"/>
        </a:p>
      </dgm:t>
    </dgm:pt>
    <dgm:pt modelId="{97DF123F-9C64-4E8E-8611-6B34E05C5D1B}" type="pres">
      <dgm:prSet presAssocID="{FE6B3C42-8C3B-439A-9298-FC401D095727}" presName="adorn" presStyleLbl="fgAccFollowNode1" presStyleIdx="1" presStyleCnt="4" custLinFactX="100000" custLinFactNeighborX="177244" custLinFactNeighborY="15653"/>
      <dgm:spPr/>
    </dgm:pt>
    <dgm:pt modelId="{93E4CB9A-1D15-4AF7-AB90-CAF6A9D2F931}" type="pres">
      <dgm:prSet presAssocID="{7C1B86B3-9DBF-48DA-92E7-17508A271F7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969E8DF-92E0-4552-A23F-C48D087BA717}" type="pres">
      <dgm:prSet presAssocID="{666BF0CE-70D0-4723-9278-2BFB7B1B8748}" presName="compNode" presStyleCnt="0"/>
      <dgm:spPr/>
    </dgm:pt>
    <dgm:pt modelId="{F23F13A1-C125-414C-85EB-1D9AAF67205D}" type="pres">
      <dgm:prSet presAssocID="{666BF0CE-70D0-4723-9278-2BFB7B1B8748}" presName="childRect" presStyleLbl="bgAcc1" presStyleIdx="2" presStyleCnt="4" custLinFactY="69091" custLinFactNeighborX="-32048" custLinFactNeighborY="100000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8376A7E-E1AA-411E-AAED-514AE2FDC628}" type="pres">
      <dgm:prSet presAssocID="{666BF0CE-70D0-4723-9278-2BFB7B1B874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0BCE7-D3E6-42F9-A39F-22F260C11C8A}" type="pres">
      <dgm:prSet presAssocID="{666BF0CE-70D0-4723-9278-2BFB7B1B8748}" presName="parentRect" presStyleLbl="alignNode1" presStyleIdx="2" presStyleCnt="4" custLinFactY="194841" custLinFactNeighborX="-32048" custLinFactNeighborY="200000"/>
      <dgm:spPr/>
      <dgm:t>
        <a:bodyPr/>
        <a:lstStyle/>
        <a:p>
          <a:endParaRPr lang="ru-RU"/>
        </a:p>
      </dgm:t>
    </dgm:pt>
    <dgm:pt modelId="{A39189E3-C7B6-4E83-A066-2C03D3B46CF5}" type="pres">
      <dgm:prSet presAssocID="{666BF0CE-70D0-4723-9278-2BFB7B1B8748}" presName="adorn" presStyleLbl="fgAccFollowNode1" presStyleIdx="2" presStyleCnt="4" custLinFactY="157304" custLinFactNeighborX="-66581" custLinFactNeighborY="200000"/>
      <dgm:spPr/>
    </dgm:pt>
    <dgm:pt modelId="{CF142432-70CD-48C4-AA0A-3A263BA25884}" type="pres">
      <dgm:prSet presAssocID="{CC081839-6521-4C0A-A052-88467D282D8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19E0C5D-E014-42F5-BC40-629958C7EEC1}" type="pres">
      <dgm:prSet presAssocID="{E7B0C07A-F3AF-4E8F-8A12-2FF6A30174E2}" presName="compNode" presStyleCnt="0"/>
      <dgm:spPr/>
    </dgm:pt>
    <dgm:pt modelId="{654F1D7A-3C32-415B-B9C2-E580E726C9A1}" type="pres">
      <dgm:prSet presAssocID="{E7B0C07A-F3AF-4E8F-8A12-2FF6A30174E2}" presName="childRect" presStyleLbl="bgAcc1" presStyleIdx="3" presStyleCnt="4" custLinFactX="-20116" custLinFactNeighborX="-100000" custLinFactNeighborY="-7848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46F580D3-230D-41E8-B81B-64EB6D20E538}" type="pres">
      <dgm:prSet presAssocID="{E7B0C07A-F3AF-4E8F-8A12-2FF6A30174E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FEDA6-EEF5-4E14-AE6A-719FA37AA262}" type="pres">
      <dgm:prSet presAssocID="{E7B0C07A-F3AF-4E8F-8A12-2FF6A30174E2}" presName="parentRect" presStyleLbl="alignNode1" presStyleIdx="3" presStyleCnt="4" custLinFactX="-20116" custLinFactNeighborX="-100000" custLinFactNeighborY="-16645"/>
      <dgm:spPr/>
      <dgm:t>
        <a:bodyPr/>
        <a:lstStyle/>
        <a:p>
          <a:endParaRPr lang="ru-RU"/>
        </a:p>
      </dgm:t>
    </dgm:pt>
    <dgm:pt modelId="{BA3B580F-6713-4E94-9D21-79A0A408411D}" type="pres">
      <dgm:prSet presAssocID="{E7B0C07A-F3AF-4E8F-8A12-2FF6A30174E2}" presName="adorn" presStyleLbl="fgAccFollowNode1" presStyleIdx="3" presStyleCnt="4" custLinFactX="-127965" custLinFactNeighborX="-200000" custLinFactNeighborY="-20071"/>
      <dgm:spPr/>
    </dgm:pt>
  </dgm:ptLst>
  <dgm:cxnLst>
    <dgm:cxn modelId="{52C1BAE3-1BD4-4DD2-83F4-FCBBFBABAEFA}" type="presOf" srcId="{CC081839-6521-4C0A-A052-88467D282D8B}" destId="{CF142432-70CD-48C4-AA0A-3A263BA25884}" srcOrd="0" destOrd="0" presId="urn:microsoft.com/office/officeart/2005/8/layout/bList2#1"/>
    <dgm:cxn modelId="{4D293ACD-D386-44E4-91EE-8AD78E443C40}" type="presOf" srcId="{DB84BF61-BA35-44B5-86F5-449FE1D7E984}" destId="{2378592B-F7E7-4361-9AAA-57426322D34B}" srcOrd="0" destOrd="0" presId="urn:microsoft.com/office/officeart/2005/8/layout/bList2#1"/>
    <dgm:cxn modelId="{674A5B2C-118C-4A8B-8177-38C4C214AE4F}" type="presOf" srcId="{E7B0C07A-F3AF-4E8F-8A12-2FF6A30174E2}" destId="{3E4FEDA6-EEF5-4E14-AE6A-719FA37AA262}" srcOrd="1" destOrd="0" presId="urn:microsoft.com/office/officeart/2005/8/layout/bList2#1"/>
    <dgm:cxn modelId="{5BEF75AF-7C74-4850-96F8-B214B1604F74}" srcId="{91769686-CFA4-44F4-9A8A-AB0CDD8FC1E9}" destId="{E7B0C07A-F3AF-4E8F-8A12-2FF6A30174E2}" srcOrd="3" destOrd="0" parTransId="{4D8A081E-4D2A-4620-B5F6-1735B0F83942}" sibTransId="{7BD4FCF5-FF66-4227-9494-83224069B37C}"/>
    <dgm:cxn modelId="{4342A1EE-5D4F-4F40-887D-BE1439B8E102}" type="presOf" srcId="{91769686-CFA4-44F4-9A8A-AB0CDD8FC1E9}" destId="{99333FA6-0B11-497E-B2AD-5EBC1E9394C1}" srcOrd="0" destOrd="0" presId="urn:microsoft.com/office/officeart/2005/8/layout/bList2#1"/>
    <dgm:cxn modelId="{68E8AC20-6DB7-46F7-85A9-F0CCDF66E1A8}" type="presOf" srcId="{6DFF1088-DBB6-47C0-A92C-15F6C3537BFA}" destId="{F893D400-A423-4B1B-8135-639FF807368F}" srcOrd="0" destOrd="0" presId="urn:microsoft.com/office/officeart/2005/8/layout/bList2#1"/>
    <dgm:cxn modelId="{EBC45956-2148-4C12-9C91-52F652678EA2}" type="presOf" srcId="{E7B0C07A-F3AF-4E8F-8A12-2FF6A30174E2}" destId="{46F580D3-230D-41E8-B81B-64EB6D20E538}" srcOrd="0" destOrd="0" presId="urn:microsoft.com/office/officeart/2005/8/layout/bList2#1"/>
    <dgm:cxn modelId="{42AF1E1B-792D-4727-98C9-9AD18342E52C}" srcId="{91769686-CFA4-44F4-9A8A-AB0CDD8FC1E9}" destId="{FE6B3C42-8C3B-439A-9298-FC401D095727}" srcOrd="1" destOrd="0" parTransId="{CBCCC3E8-39D9-4DBA-9554-5721B34E6046}" sibTransId="{7C1B86B3-9DBF-48DA-92E7-17508A271F79}"/>
    <dgm:cxn modelId="{85DE0170-BE55-437F-8396-BC9A09539636}" type="presOf" srcId="{FE6B3C42-8C3B-439A-9298-FC401D095727}" destId="{21FF2D0C-DDB0-4D20-A615-0EA452CF111E}" srcOrd="1" destOrd="0" presId="urn:microsoft.com/office/officeart/2005/8/layout/bList2#1"/>
    <dgm:cxn modelId="{AD919CA6-1954-4AEF-AE1D-366469338199}" srcId="{91769686-CFA4-44F4-9A8A-AB0CDD8FC1E9}" destId="{666BF0CE-70D0-4723-9278-2BFB7B1B8748}" srcOrd="2" destOrd="0" parTransId="{772966D7-2FF5-4A3C-8F23-809307659FEE}" sibTransId="{CC081839-6521-4C0A-A052-88467D282D8B}"/>
    <dgm:cxn modelId="{9ABC3E49-4612-4966-A1A7-2681593BBBBC}" srcId="{91769686-CFA4-44F4-9A8A-AB0CDD8FC1E9}" destId="{6DFF1088-DBB6-47C0-A92C-15F6C3537BFA}" srcOrd="0" destOrd="0" parTransId="{2F4844F6-831E-4DB2-85BE-862D88B64DE7}" sibTransId="{DB84BF61-BA35-44B5-86F5-449FE1D7E984}"/>
    <dgm:cxn modelId="{F305D53B-1033-4389-A0AE-7CD71532B12A}" type="presOf" srcId="{7C1B86B3-9DBF-48DA-92E7-17508A271F79}" destId="{93E4CB9A-1D15-4AF7-AB90-CAF6A9D2F931}" srcOrd="0" destOrd="0" presId="urn:microsoft.com/office/officeart/2005/8/layout/bList2#1"/>
    <dgm:cxn modelId="{BB51999B-BDE9-476C-8734-9DD1736BFD9A}" type="presOf" srcId="{FE6B3C42-8C3B-439A-9298-FC401D095727}" destId="{BB1B765F-80AF-4500-A260-3CD3730DF031}" srcOrd="0" destOrd="0" presId="urn:microsoft.com/office/officeart/2005/8/layout/bList2#1"/>
    <dgm:cxn modelId="{8DC0321E-37F5-4CB2-9E3C-1050D0205320}" type="presOf" srcId="{666BF0CE-70D0-4723-9278-2BFB7B1B8748}" destId="{2460BCE7-D3E6-42F9-A39F-22F260C11C8A}" srcOrd="1" destOrd="0" presId="urn:microsoft.com/office/officeart/2005/8/layout/bList2#1"/>
    <dgm:cxn modelId="{925EA88A-1537-4896-806B-69BFD36CF87E}" type="presOf" srcId="{6DFF1088-DBB6-47C0-A92C-15F6C3537BFA}" destId="{597DB5C1-7D26-4BFF-932B-457F21CA70A0}" srcOrd="1" destOrd="0" presId="urn:microsoft.com/office/officeart/2005/8/layout/bList2#1"/>
    <dgm:cxn modelId="{C314255C-432B-4815-8C08-3DE5BC19BC07}" type="presOf" srcId="{666BF0CE-70D0-4723-9278-2BFB7B1B8748}" destId="{38376A7E-E1AA-411E-AAED-514AE2FDC628}" srcOrd="0" destOrd="0" presId="urn:microsoft.com/office/officeart/2005/8/layout/bList2#1"/>
    <dgm:cxn modelId="{B40B0A56-57CF-4168-BE0B-3062A3F8C69E}" type="presParOf" srcId="{99333FA6-0B11-497E-B2AD-5EBC1E9394C1}" destId="{3B71BC90-493B-4DF0-B253-7AE3A82F4CC9}" srcOrd="0" destOrd="0" presId="urn:microsoft.com/office/officeart/2005/8/layout/bList2#1"/>
    <dgm:cxn modelId="{D07254C8-96D1-43A3-938E-47765DE2681F}" type="presParOf" srcId="{3B71BC90-493B-4DF0-B253-7AE3A82F4CC9}" destId="{AC29C5FF-C2EC-485A-A35E-EFD0ED8C0C68}" srcOrd="0" destOrd="0" presId="urn:microsoft.com/office/officeart/2005/8/layout/bList2#1"/>
    <dgm:cxn modelId="{7D5CE125-DDCF-43EB-8B1D-A01C5B1D308B}" type="presParOf" srcId="{3B71BC90-493B-4DF0-B253-7AE3A82F4CC9}" destId="{F893D400-A423-4B1B-8135-639FF807368F}" srcOrd="1" destOrd="0" presId="urn:microsoft.com/office/officeart/2005/8/layout/bList2#1"/>
    <dgm:cxn modelId="{A6AC6A5B-A06D-40EF-94BB-52BBB00038AD}" type="presParOf" srcId="{3B71BC90-493B-4DF0-B253-7AE3A82F4CC9}" destId="{597DB5C1-7D26-4BFF-932B-457F21CA70A0}" srcOrd="2" destOrd="0" presId="urn:microsoft.com/office/officeart/2005/8/layout/bList2#1"/>
    <dgm:cxn modelId="{1D0DDD27-1226-4857-B4FC-4B1D42EAEE5D}" type="presParOf" srcId="{3B71BC90-493B-4DF0-B253-7AE3A82F4CC9}" destId="{6BCBDB4E-601C-40CF-925D-A806AD956BCD}" srcOrd="3" destOrd="0" presId="urn:microsoft.com/office/officeart/2005/8/layout/bList2#1"/>
    <dgm:cxn modelId="{7FC688CF-61FC-4E69-8121-DD7567D8C10D}" type="presParOf" srcId="{99333FA6-0B11-497E-B2AD-5EBC1E9394C1}" destId="{2378592B-F7E7-4361-9AAA-57426322D34B}" srcOrd="1" destOrd="0" presId="urn:microsoft.com/office/officeart/2005/8/layout/bList2#1"/>
    <dgm:cxn modelId="{A04183E4-6CFE-41D2-BDB1-CC62D717178A}" type="presParOf" srcId="{99333FA6-0B11-497E-B2AD-5EBC1E9394C1}" destId="{47DDB758-4557-453D-AE96-488857F4B0AC}" srcOrd="2" destOrd="0" presId="urn:microsoft.com/office/officeart/2005/8/layout/bList2#1"/>
    <dgm:cxn modelId="{22032C2C-A997-429C-8D5E-A1FC55BF3D43}" type="presParOf" srcId="{47DDB758-4557-453D-AE96-488857F4B0AC}" destId="{05DF2B4C-480A-4B49-AEAC-9DE1DA6B9675}" srcOrd="0" destOrd="0" presId="urn:microsoft.com/office/officeart/2005/8/layout/bList2#1"/>
    <dgm:cxn modelId="{AB1D48AC-2B68-4FFF-8497-70535318996A}" type="presParOf" srcId="{47DDB758-4557-453D-AE96-488857F4B0AC}" destId="{BB1B765F-80AF-4500-A260-3CD3730DF031}" srcOrd="1" destOrd="0" presId="urn:microsoft.com/office/officeart/2005/8/layout/bList2#1"/>
    <dgm:cxn modelId="{36B43444-A72B-4B95-BD52-D906FB434CBE}" type="presParOf" srcId="{47DDB758-4557-453D-AE96-488857F4B0AC}" destId="{21FF2D0C-DDB0-4D20-A615-0EA452CF111E}" srcOrd="2" destOrd="0" presId="urn:microsoft.com/office/officeart/2005/8/layout/bList2#1"/>
    <dgm:cxn modelId="{1138C2A3-3481-497C-9A46-FBB16638AC98}" type="presParOf" srcId="{47DDB758-4557-453D-AE96-488857F4B0AC}" destId="{97DF123F-9C64-4E8E-8611-6B34E05C5D1B}" srcOrd="3" destOrd="0" presId="urn:microsoft.com/office/officeart/2005/8/layout/bList2#1"/>
    <dgm:cxn modelId="{3930DCE3-406B-4E9B-914E-C5503A85DA17}" type="presParOf" srcId="{99333FA6-0B11-497E-B2AD-5EBC1E9394C1}" destId="{93E4CB9A-1D15-4AF7-AB90-CAF6A9D2F931}" srcOrd="3" destOrd="0" presId="urn:microsoft.com/office/officeart/2005/8/layout/bList2#1"/>
    <dgm:cxn modelId="{454361B8-8831-4D0A-9C21-F106A3B216A4}" type="presParOf" srcId="{99333FA6-0B11-497E-B2AD-5EBC1E9394C1}" destId="{B969E8DF-92E0-4552-A23F-C48D087BA717}" srcOrd="4" destOrd="0" presId="urn:microsoft.com/office/officeart/2005/8/layout/bList2#1"/>
    <dgm:cxn modelId="{0809D328-3E92-4370-A0F9-BB6C1DB3A7F8}" type="presParOf" srcId="{B969E8DF-92E0-4552-A23F-C48D087BA717}" destId="{F23F13A1-C125-414C-85EB-1D9AAF67205D}" srcOrd="0" destOrd="0" presId="urn:microsoft.com/office/officeart/2005/8/layout/bList2#1"/>
    <dgm:cxn modelId="{30FD93AF-91B1-4CD2-8DFC-19A6473020A7}" type="presParOf" srcId="{B969E8DF-92E0-4552-A23F-C48D087BA717}" destId="{38376A7E-E1AA-411E-AAED-514AE2FDC628}" srcOrd="1" destOrd="0" presId="urn:microsoft.com/office/officeart/2005/8/layout/bList2#1"/>
    <dgm:cxn modelId="{35C0C6DF-E29F-47E1-BCE3-41B4E94B6B13}" type="presParOf" srcId="{B969E8DF-92E0-4552-A23F-C48D087BA717}" destId="{2460BCE7-D3E6-42F9-A39F-22F260C11C8A}" srcOrd="2" destOrd="0" presId="urn:microsoft.com/office/officeart/2005/8/layout/bList2#1"/>
    <dgm:cxn modelId="{FE32A3EA-0C5D-452F-8A85-7450987BD3FB}" type="presParOf" srcId="{B969E8DF-92E0-4552-A23F-C48D087BA717}" destId="{A39189E3-C7B6-4E83-A066-2C03D3B46CF5}" srcOrd="3" destOrd="0" presId="urn:microsoft.com/office/officeart/2005/8/layout/bList2#1"/>
    <dgm:cxn modelId="{20C8D28A-4153-4BA0-B749-291CFCB1AA6A}" type="presParOf" srcId="{99333FA6-0B11-497E-B2AD-5EBC1E9394C1}" destId="{CF142432-70CD-48C4-AA0A-3A263BA25884}" srcOrd="5" destOrd="0" presId="urn:microsoft.com/office/officeart/2005/8/layout/bList2#1"/>
    <dgm:cxn modelId="{FA6D2897-931F-43AF-9003-E52A7DC917A9}" type="presParOf" srcId="{99333FA6-0B11-497E-B2AD-5EBC1E9394C1}" destId="{E19E0C5D-E014-42F5-BC40-629958C7EEC1}" srcOrd="6" destOrd="0" presId="urn:microsoft.com/office/officeart/2005/8/layout/bList2#1"/>
    <dgm:cxn modelId="{20B49763-8077-4E7C-AAA1-913CEE2BD343}" type="presParOf" srcId="{E19E0C5D-E014-42F5-BC40-629958C7EEC1}" destId="{654F1D7A-3C32-415B-B9C2-E580E726C9A1}" srcOrd="0" destOrd="0" presId="urn:microsoft.com/office/officeart/2005/8/layout/bList2#1"/>
    <dgm:cxn modelId="{C64C617E-C21C-42DA-84AC-CACFDB55D698}" type="presParOf" srcId="{E19E0C5D-E014-42F5-BC40-629958C7EEC1}" destId="{46F580D3-230D-41E8-B81B-64EB6D20E538}" srcOrd="1" destOrd="0" presId="urn:microsoft.com/office/officeart/2005/8/layout/bList2#1"/>
    <dgm:cxn modelId="{C3415B58-3F45-45CF-92FC-F3FCD9F9EF35}" type="presParOf" srcId="{E19E0C5D-E014-42F5-BC40-629958C7EEC1}" destId="{3E4FEDA6-EEF5-4E14-AE6A-719FA37AA262}" srcOrd="2" destOrd="0" presId="urn:microsoft.com/office/officeart/2005/8/layout/bList2#1"/>
    <dgm:cxn modelId="{DFD2352C-2757-4FCE-82F3-54BD6CE231FE}" type="presParOf" srcId="{E19E0C5D-E014-42F5-BC40-629958C7EEC1}" destId="{BA3B580F-6713-4E94-9D21-79A0A408411D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F8360E-2E19-43E6-8B54-8A657735C6D0}">
      <dsp:nvSpPr>
        <dsp:cNvPr id="0" name=""/>
        <dsp:cNvSpPr/>
      </dsp:nvSpPr>
      <dsp:spPr>
        <a:xfrm>
          <a:off x="0" y="164845"/>
          <a:ext cx="8472518" cy="5744029"/>
        </a:xfrm>
        <a:prstGeom prst="roundRect">
          <a:avLst/>
        </a:prstGeom>
        <a:gradFill rotWithShape="1">
          <a:gsLst>
            <a:gs pos="0">
              <a:schemeClr val="accent1">
                <a:tint val="60000"/>
                <a:satMod val="160000"/>
              </a:schemeClr>
            </a:gs>
            <a:gs pos="46000">
              <a:schemeClr val="accent1">
                <a:tint val="86000"/>
                <a:satMod val="160000"/>
              </a:schemeClr>
            </a:gs>
            <a:gs pos="100000">
              <a:schemeClr val="accent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1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Times New Roman" pitchFamily="18" charset="0"/>
              <a:cs typeface="Times New Roman" pitchFamily="18" charset="0"/>
            </a:rPr>
            <a:t>Дипломная работа</a:t>
          </a:r>
        </a:p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48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4800" kern="1200" dirty="0" smtClean="0">
              <a:latin typeface="Times New Roman" pitchFamily="18" charset="0"/>
              <a:cs typeface="Times New Roman" pitchFamily="18" charset="0"/>
            </a:rPr>
            <a:t>Студентки группы Д-51</a:t>
          </a:r>
        </a:p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48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4400" kern="1200" dirty="0" smtClean="0">
              <a:latin typeface="Times New Roman" pitchFamily="18" charset="0"/>
              <a:cs typeface="Times New Roman" pitchFamily="18" charset="0"/>
            </a:rPr>
            <a:t>Шестовой Натальи Андреевны</a:t>
          </a:r>
          <a:r>
            <a:rPr lang="ru-RU" sz="48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4800" kern="1200" dirty="0" smtClean="0">
              <a:latin typeface="Times New Roman" pitchFamily="18" charset="0"/>
              <a:cs typeface="Times New Roman" pitchFamily="18" charset="0"/>
            </a:rPr>
          </a:br>
          <a:endParaRPr lang="ru-RU" sz="4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0400" y="445245"/>
        <a:ext cx="7911718" cy="51832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285FFD-FD27-40CF-B52A-6C74A3FFD03F}">
      <dsp:nvSpPr>
        <dsp:cNvPr id="0" name=""/>
        <dsp:cNvSpPr/>
      </dsp:nvSpPr>
      <dsp:spPr>
        <a:xfrm>
          <a:off x="0" y="0"/>
          <a:ext cx="8229600" cy="24570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Объект дипломной работы - Межрайонная инспекция Федеральной налоговой службы по крупнейшим налогоплательщикам Алтайского края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9942" y="119942"/>
        <a:ext cx="7989716" cy="2217130"/>
      </dsp:txXfrm>
    </dsp:sp>
    <dsp:sp modelId="{CBC84E32-443F-4A19-9C64-1262F7726C82}">
      <dsp:nvSpPr>
        <dsp:cNvPr id="0" name=""/>
        <dsp:cNvSpPr/>
      </dsp:nvSpPr>
      <dsp:spPr>
        <a:xfrm>
          <a:off x="0" y="2679021"/>
          <a:ext cx="8229600" cy="25979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Предмет - соответственно организация  хранения его документов в делопроизводстве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6822" y="2805843"/>
        <a:ext cx="7975956" cy="23443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9C5FF-C2EC-485A-A35E-EFD0ED8C0C68}">
      <dsp:nvSpPr>
        <dsp:cNvPr id="0" name=""/>
        <dsp:cNvSpPr/>
      </dsp:nvSpPr>
      <dsp:spPr>
        <a:xfrm>
          <a:off x="639438" y="12694"/>
          <a:ext cx="2002633" cy="1494923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DB5C1-7D26-4BFF-932B-457F21CA70A0}">
      <dsp:nvSpPr>
        <dsp:cNvPr id="0" name=""/>
        <dsp:cNvSpPr/>
      </dsp:nvSpPr>
      <dsp:spPr>
        <a:xfrm>
          <a:off x="672382" y="1526496"/>
          <a:ext cx="2002633" cy="7411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baseline="0" dirty="0" smtClean="0">
              <a:latin typeface="Times New Roman" pitchFamily="18" charset="0"/>
            </a:rPr>
            <a:t>Архивные коробки</a:t>
          </a:r>
          <a:endParaRPr lang="ru-RU" sz="2300" kern="1200" baseline="0" dirty="0">
            <a:latin typeface="Times New Roman" pitchFamily="18" charset="0"/>
          </a:endParaRPr>
        </a:p>
      </dsp:txBody>
      <dsp:txXfrm>
        <a:off x="672382" y="1526496"/>
        <a:ext cx="1410305" cy="741187"/>
      </dsp:txXfrm>
    </dsp:sp>
    <dsp:sp modelId="{6BCBDB4E-601C-40CF-925D-A806AD956BCD}">
      <dsp:nvSpPr>
        <dsp:cNvPr id="0" name=""/>
        <dsp:cNvSpPr/>
      </dsp:nvSpPr>
      <dsp:spPr>
        <a:xfrm>
          <a:off x="2134873" y="1602802"/>
          <a:ext cx="700921" cy="700921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DF2B4C-480A-4B49-AEAC-9DE1DA6B9675}">
      <dsp:nvSpPr>
        <dsp:cNvPr id="0" name=""/>
        <dsp:cNvSpPr/>
      </dsp:nvSpPr>
      <dsp:spPr>
        <a:xfrm>
          <a:off x="4709159" y="138851"/>
          <a:ext cx="2002633" cy="1494923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FF2D0C-DDB0-4D20-A615-0EA452CF111E}">
      <dsp:nvSpPr>
        <dsp:cNvPr id="0" name=""/>
        <dsp:cNvSpPr/>
      </dsp:nvSpPr>
      <dsp:spPr>
        <a:xfrm>
          <a:off x="4709159" y="1644096"/>
          <a:ext cx="2002633" cy="6428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Лоток- коробка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09159" y="1644096"/>
        <a:ext cx="1410305" cy="642817"/>
      </dsp:txXfrm>
    </dsp:sp>
    <dsp:sp modelId="{97DF123F-9C64-4E8E-8611-6B34E05C5D1B}">
      <dsp:nvSpPr>
        <dsp:cNvPr id="0" name=""/>
        <dsp:cNvSpPr/>
      </dsp:nvSpPr>
      <dsp:spPr>
        <a:xfrm>
          <a:off x="6419664" y="1712517"/>
          <a:ext cx="700921" cy="700921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3F13A1-C125-414C-85EB-1D9AAF67205D}">
      <dsp:nvSpPr>
        <dsp:cNvPr id="0" name=""/>
        <dsp:cNvSpPr/>
      </dsp:nvSpPr>
      <dsp:spPr>
        <a:xfrm>
          <a:off x="4709167" y="2533554"/>
          <a:ext cx="2002633" cy="1494923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60BCE7-D3E6-42F9-A39F-22F260C11C8A}">
      <dsp:nvSpPr>
        <dsp:cNvPr id="0" name=""/>
        <dsp:cNvSpPr/>
      </dsp:nvSpPr>
      <dsp:spPr>
        <a:xfrm>
          <a:off x="4709167" y="4038802"/>
          <a:ext cx="2002633" cy="6428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Офис-сшивка 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09167" y="4038802"/>
        <a:ext cx="1410305" cy="642817"/>
      </dsp:txXfrm>
    </dsp:sp>
    <dsp:sp modelId="{A39189E3-C7B6-4E83-A066-2C03D3B46CF5}">
      <dsp:nvSpPr>
        <dsp:cNvPr id="0" name=""/>
        <dsp:cNvSpPr/>
      </dsp:nvSpPr>
      <dsp:spPr>
        <a:xfrm>
          <a:off x="6351247" y="4107224"/>
          <a:ext cx="700921" cy="700921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4F1D7A-3C32-415B-B9C2-E580E726C9A1}">
      <dsp:nvSpPr>
        <dsp:cNvPr id="0" name=""/>
        <dsp:cNvSpPr/>
      </dsp:nvSpPr>
      <dsp:spPr>
        <a:xfrm>
          <a:off x="603960" y="2533554"/>
          <a:ext cx="2002633" cy="1494923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4FEDA6-EEF5-4E14-AE6A-719FA37AA262}">
      <dsp:nvSpPr>
        <dsp:cNvPr id="0" name=""/>
        <dsp:cNvSpPr/>
      </dsp:nvSpPr>
      <dsp:spPr>
        <a:xfrm>
          <a:off x="603960" y="4038803"/>
          <a:ext cx="2002633" cy="6428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Папка с завязками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3960" y="4038803"/>
        <a:ext cx="1410305" cy="642817"/>
      </dsp:txXfrm>
    </dsp:sp>
    <dsp:sp modelId="{BA3B580F-6713-4E94-9D21-79A0A408411D}">
      <dsp:nvSpPr>
        <dsp:cNvPr id="0" name=""/>
        <dsp:cNvSpPr/>
      </dsp:nvSpPr>
      <dsp:spPr>
        <a:xfrm>
          <a:off x="2177622" y="4107223"/>
          <a:ext cx="700921" cy="700921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EE7B83-8403-4CB4-97DE-8319ECE3C503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B888CE0-C405-4AA1-B6EB-C13093BC91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5093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2CEFD814-16B1-4816-8A59-801431843639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954B9FB4-6D44-4FAC-8314-E294AE2D82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751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66681-EBAD-4AD7-A76B-45225F362B63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EFADB-A58E-4DA7-B38C-B9904F0A8B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542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91385-7230-429C-AB91-8DC14CFE5669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C9C49-6DAD-4C19-997B-D5E33399AF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4253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4119B-9162-4D77-A51E-4F8FE85C1CA0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A249B-6C09-4DAE-B9C4-124A6BB9F5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877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98121-4C3A-4007-9474-55381AA60B64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1346AD1A-B6A6-4E12-B3C2-EA3EBB4D1E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42181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F9FD4-90E1-43B1-B38D-0CB8CDE0B030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00586-05BB-412A-9A12-6D2BFCAF87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285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6C6F5-F153-4D25-977A-4AF4DB9EE2FC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6D40C704-5515-4A9F-81EB-5C50E946A9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2978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C7387-A827-4AAC-BCB6-8642610714F3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C7024-40D4-47A6-9A5A-A74D3469E1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081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A27CC-F275-4E97-A1AA-6DBC3133BFF8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CE4B8-DC41-4270-807F-0096A2CB43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813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A2E8308-91AD-4E54-81B5-860E0501BF57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B7E03A98-7C21-499D-9C4C-1D641EB22E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93302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36554662-BF92-418E-A33F-981F6A1AD3CE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A92CC539-9BE3-44FC-B19E-DF5190ED95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6865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84314B9-6C36-4146-8D23-C5184A18D9FF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fld id="{04D1E68C-B0E3-4DDF-9880-87131434D5E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49" r:id="rId4"/>
    <p:sldLayoutId id="2147483757" r:id="rId5"/>
    <p:sldLayoutId id="2147483750" r:id="rId6"/>
    <p:sldLayoutId id="2147483751" r:id="rId7"/>
    <p:sldLayoutId id="2147483758" r:id="rId8"/>
    <p:sldLayoutId id="2147483759" r:id="rId9"/>
    <p:sldLayoutId id="2147483752" r:id="rId10"/>
    <p:sldLayoutId id="2147483753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285728"/>
          <a:ext cx="8472518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по формированию дел состоит из следующих операций: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229600" cy="4954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61308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дел осуществляется:</a:t>
            </a:r>
            <a:endParaRPr lang="ru-RU" sz="4400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algn="ctr" eaLnBrk="1" hangingPunct="1"/>
            <a:r>
              <a:rPr lang="ru-RU" altLang="ru-RU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Централизовано, т. е. только службой ДОУ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Децентрализовано, т. е.  всеми структурными подразделениями организации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383212"/>
          </a:xfrm>
        </p:spPr>
        <p:txBody>
          <a:bodyPr>
            <a:normAutofit/>
          </a:bodyPr>
          <a:lstStyle/>
          <a:p>
            <a:pPr marL="448056" indent="-384048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ru-RU" sz="44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Завершающий этап работы с документами в текущем делопроизводстве – обработка дел для последующего их хранения и использования</a:t>
            </a:r>
            <a:endParaRPr lang="ru-RU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Межрайонная инспекция Федеральной налоговой службы по крупнейшим налогоплательщикам Алтайского края </a:t>
            </a:r>
            <a:r>
              <a:rPr lang="ru-RU" sz="280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(Инспекция)</a:t>
            </a:r>
            <a:endParaRPr lang="ru-RU" sz="2800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территориальным органом Федеральной налоговой службы</a:t>
            </a:r>
          </a:p>
          <a:p>
            <a:pPr eaLnBrk="1" hangingPunct="1"/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Местонахождение и юридический адрес Инспекции: 656056 г. Барнаул, ул. М. Горького, 36</a:t>
            </a:r>
          </a:p>
          <a:p>
            <a:pPr eaLnBrk="1" hangingPunct="1"/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деятельностью Инспекции осуществляет руководитель Инспекции – Жигалов Владимир Дмитриевич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169025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pPr marL="448056" indent="-38404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документов в делопроизводстве Инспекции -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совокупность видов работ, обеспечивающих сохранность, учёт, систематизацию документов, формирование и оформление дел в делопроизводстве и их передачу в архив Инспекции.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240462"/>
          </a:xfrm>
        </p:spPr>
        <p:txBody>
          <a:bodyPr>
            <a:normAutofit/>
          </a:bodyPr>
          <a:lstStyle/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 Инспекции формируются, децентрализовано,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то есть в структурных подразделениях Инспекции.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946928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240462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ru-RU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Номенклатура дел Инспекции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составляется на основе Положения об Инспекции, его структуры, штатного расписания, перечня типовых документов, перечня документов, образующихся в деятельности налоговых органов, с указанием сроков их хранения, а также анализа видов, состава и содержания документации Инспекции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661836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49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Персональную ответственность за сохранность документов несут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начальники структурных подразделений Инспекции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169025"/>
          </a:xfrm>
        </p:spPr>
        <p:txBody>
          <a:bodyPr>
            <a:normAutofit/>
          </a:bodyPr>
          <a:lstStyle/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Современные средства оперативного хранения документов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500034" y="1500173"/>
          <a:ext cx="8186766" cy="4954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5743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результате проведенного исследования мною были отмечены следующие недостатки в Инспекции: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428625" y="2214563"/>
            <a:ext cx="8258175" cy="4240212"/>
          </a:xfrm>
        </p:spPr>
        <p:txBody>
          <a:bodyPr/>
          <a:lstStyle/>
          <a:p>
            <a:pPr eaLnBrk="1" hangingPunct="1"/>
            <a:r>
              <a:rPr lang="ru-RU" alt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электронного варианта номенклатуры дел</a:t>
            </a:r>
          </a:p>
          <a:p>
            <a:pPr eaLnBrk="1" hangingPunct="1"/>
            <a:r>
              <a:rPr lang="ru-RU" alt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полученные по электронной почте не систематизированы</a:t>
            </a:r>
          </a:p>
          <a:p>
            <a:pPr eaLnBrk="1" hangingPunct="1"/>
            <a:r>
              <a:rPr lang="ru-RU" alt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электронной базы находится на начальном этапе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sz="4400" b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дипломной работы: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3600" b="1" smtClean="0">
                <a:latin typeface="Times New Roman" panose="02020603050405020304" pitchFamily="18" charset="0"/>
              </a:rPr>
              <a:t>   «Организация хранения документов в делопроизводстве (на материалах Межрайонной инспекции Федеральной налоговой службы по крупнейшим налогоплательщикам Алтайского края)»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46928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заключение данной работы можно сделать следующие выводы: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383212"/>
          </a:xfrm>
        </p:spPr>
        <p:txBody>
          <a:bodyPr>
            <a:normAutofit fontScale="700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Во-первых, оперативное хранение документов является тем инструментом, который определяет как срок, так и средства хранения документов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Во-вторых, целесообразность использования традиционных средств оперативного хранения документов должны определяться объемами хранящихся документов и частотой обращения к ним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В-третьих, порядок выдачи документов во временное пользование при хранении в структурных подразделениях предотвращает несанкционированный доступ пользователей к документам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В-четвертых, основные требования к хранению документов в организации обеспечивают технология хранения и защиты информации от преждевременных разрушений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>
              <a:ln>
                <a:noFill/>
              </a:ln>
              <a:effectLst/>
            </a:endParaRPr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>
          <a:xfrm>
            <a:off x="500063" y="1857375"/>
            <a:ext cx="8229600" cy="4572000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  <a:defRPr/>
            </a:pPr>
            <a:r>
              <a:rPr lang="ru-RU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Всем спасибо за внимание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 дипломной  работы: 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1689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проанализировать особенности организации хранения документов в делопроизводстве Межрайонной инспекции Федеральной налоговой службы по крупнейшим налогоплательщикам Алтайского края </a:t>
            </a:r>
            <a:endParaRPr lang="ru-RU" altLang="ru-RU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571504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49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597525"/>
          </a:xfrm>
        </p:spPr>
        <p:txBody>
          <a:bodyPr/>
          <a:lstStyle/>
          <a:p>
            <a:pPr algn="just" eaLnBrk="1" hangingPunct="1"/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четко определить понятие оперативного хранения документов;</a:t>
            </a:r>
          </a:p>
          <a:p>
            <a:pPr algn="just" eaLnBrk="1" hangingPunct="1"/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современные средства оперативного хранения;</a:t>
            </a:r>
          </a:p>
          <a:p>
            <a:pPr algn="just" eaLnBrk="1" hangingPunct="1"/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выяснить каким образом обеспечивается сохранность документов в структурных подразделениях;</a:t>
            </a:r>
          </a:p>
          <a:p>
            <a:pPr algn="just" eaLnBrk="1" hangingPunct="1"/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основные требования к хранению документов в организации;</a:t>
            </a:r>
          </a:p>
          <a:p>
            <a:pPr algn="just" eaLnBrk="1" hangingPunct="1"/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анализ организации хранения документов в конкретной организации.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229600" cy="5311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0405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научного исследования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285720" y="1214422"/>
          <a:ext cx="8429684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588962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11824"/>
          </a:xfrm>
          <a:ln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Оперативное хранение документов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– хранение дел с момента заведения и до передачи в архив организации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Номенклатура дел</a:t>
            </a:r>
            <a:endParaRPr lang="ru-RU" sz="4400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313"/>
          <a:ext cx="8237538" cy="473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536"/>
                <a:gridCol w="174319"/>
                <a:gridCol w="1645856"/>
                <a:gridCol w="1537280"/>
                <a:gridCol w="116836"/>
                <a:gridCol w="1645856"/>
                <a:gridCol w="1645856"/>
              </a:tblGrid>
              <a:tr h="300011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 дела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6" marB="45716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Заголовок дела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6" marB="45716"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ед. </a:t>
                      </a: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хране-ния</a:t>
                      </a: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6" marB="45716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 хранения и № статьи по перечню</a:t>
                      </a:r>
                    </a:p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6" marB="45716"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Приме-чание</a:t>
                      </a: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6" marB="45716"/>
                </a:tc>
              </a:tr>
              <a:tr h="5768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6" marB="45716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6" marB="45716"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6" marB="45716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6" marB="45716"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6" marB="45716"/>
                </a:tc>
              </a:tr>
              <a:tr h="576877">
                <a:tc gridSpan="7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раздела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6" marB="45716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6877">
                <a:tc gridSpan="2"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6" marB="45716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6" marB="45716"/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6" marB="45716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6" marB="45716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357188" y="6143625"/>
            <a:ext cx="8329612" cy="31115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28596" y="357166"/>
            <a:ext cx="8286808" cy="564360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marL="448056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48056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Номенклатура дел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– это систематизированный перечень заголовков дел, заводимых в делопроизводстве организации, с указанием сроков их хранения, оформленный в установленном порядке</a:t>
            </a:r>
          </a:p>
          <a:p>
            <a:pPr marL="448056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3000" dirty="0">
              <a:latin typeface="+mn-lt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</TotalTime>
  <Words>519</Words>
  <Application>Microsoft Office PowerPoint</Application>
  <PresentationFormat>Экран (4:3)</PresentationFormat>
  <Paragraphs>73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Century Gothic</vt:lpstr>
      <vt:lpstr>Wingdings 2</vt:lpstr>
      <vt:lpstr>Verdana</vt:lpstr>
      <vt:lpstr>Calibri</vt:lpstr>
      <vt:lpstr>Times New Roman</vt:lpstr>
      <vt:lpstr>Яркая</vt:lpstr>
      <vt:lpstr>Презентация PowerPoint</vt:lpstr>
      <vt:lpstr>Тема дипломной работы:</vt:lpstr>
      <vt:lpstr>Цель  дипломной  работы: </vt:lpstr>
      <vt:lpstr> Задачи: </vt:lpstr>
      <vt:lpstr>Презентация PowerPoint</vt:lpstr>
      <vt:lpstr>Методы научного исследования</vt:lpstr>
      <vt:lpstr>Презентация PowerPoint</vt:lpstr>
      <vt:lpstr>Номенклатура дел</vt:lpstr>
      <vt:lpstr>Презентация PowerPoint</vt:lpstr>
      <vt:lpstr> Работа по формированию дел состоит из следующих операций: </vt:lpstr>
      <vt:lpstr>Формирование дел осуществляется:</vt:lpstr>
      <vt:lpstr> </vt:lpstr>
      <vt:lpstr>Межрайонная инспекция Федеральной налоговой службы по крупнейшим налогоплательщикам Алтайского края (Инспекция)</vt:lpstr>
      <vt:lpstr>Презентация PowerPoint</vt:lpstr>
      <vt:lpstr>Презентация PowerPoint</vt:lpstr>
      <vt:lpstr>  </vt:lpstr>
      <vt:lpstr>  Персональную ответственность за сохранность документов несут начальники структурных подразделений Инспекции  </vt:lpstr>
      <vt:lpstr>Презентация PowerPoint</vt:lpstr>
      <vt:lpstr>    В результате проведенного исследования мною были отмечены следующие недостатки в Инспекции:</vt:lpstr>
      <vt:lpstr>  В заключение данной работы можно сделать следующие выводы: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Дипломная работа</dc:title>
  <dc:creator>Павел и Наталья</dc:creator>
  <cp:lastModifiedBy>admin</cp:lastModifiedBy>
  <cp:revision>50</cp:revision>
  <dcterms:created xsi:type="dcterms:W3CDTF">2008-06-05T16:08:00Z</dcterms:created>
  <dcterms:modified xsi:type="dcterms:W3CDTF">2015-04-08T14:57:13Z</dcterms:modified>
</cp:coreProperties>
</file>