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9" autoAdjust="0"/>
    <p:restoredTop sz="94723" autoAdjust="0"/>
  </p:normalViewPr>
  <p:slideViewPr>
    <p:cSldViewPr>
      <p:cViewPr varScale="1">
        <p:scale>
          <a:sx n="43" d="100"/>
          <a:sy n="43" d="100"/>
        </p:scale>
        <p:origin x="13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ru-RU">
                <a:latin typeface="Arial" charset="0"/>
                <a:cs typeface="Arial"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ru-RU">
                <a:latin typeface="Arial" charset="0"/>
                <a:cs typeface="Arial"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ru-RU">
                <a:latin typeface="Arial" charset="0"/>
                <a:cs typeface="Arial"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ru-RU">
                <a:latin typeface="Arial" charset="0"/>
                <a:cs typeface="Arial" charset="0"/>
              </a:endParaRPr>
            </a:p>
          </p:txBody>
        </p:sp>
      </p:grpSp>
      <p:sp>
        <p:nvSpPr>
          <p:cNvPr id="18442" name="Rectangle 10"/>
          <p:cNvSpPr>
            <a:spLocks noGrp="1" noChangeArrowheads="1"/>
          </p:cNvSpPr>
          <p:nvPr>
            <p:ph type="ctrTitle" sz="quarter"/>
          </p:nvPr>
        </p:nvSpPr>
        <p:spPr>
          <a:xfrm>
            <a:off x="685800" y="1873250"/>
            <a:ext cx="7772400" cy="1555750"/>
          </a:xfrm>
        </p:spPr>
        <p:txBody>
          <a:bodyPr/>
          <a:lstStyle>
            <a:lvl1pPr>
              <a:defRPr sz="4800"/>
            </a:lvl1pPr>
          </a:lstStyle>
          <a:p>
            <a:r>
              <a:rPr lang="ru-RU"/>
              <a:t>Образец заголовка</a:t>
            </a:r>
          </a:p>
        </p:txBody>
      </p:sp>
      <p:sp>
        <p:nvSpPr>
          <p:cNvPr id="184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 name="Rectangle 12"/>
          <p:cNvSpPr>
            <a:spLocks noGrp="1" noChangeArrowheads="1"/>
          </p:cNvSpPr>
          <p:nvPr>
            <p:ph type="dt" sz="quarter" idx="10"/>
          </p:nvPr>
        </p:nvSpPr>
        <p:spPr/>
        <p:txBody>
          <a:bodyPr/>
          <a:lstStyle>
            <a:lvl1pPr>
              <a:defRPr smtClean="0"/>
            </a:lvl1pPr>
          </a:lstStyle>
          <a:p>
            <a:pPr>
              <a:defRPr/>
            </a:pPr>
            <a:endParaRPr lang="ru-RU"/>
          </a:p>
        </p:txBody>
      </p:sp>
      <p:sp>
        <p:nvSpPr>
          <p:cNvPr id="13" name="Rectangle 13"/>
          <p:cNvSpPr>
            <a:spLocks noGrp="1" noChangeArrowheads="1"/>
          </p:cNvSpPr>
          <p:nvPr>
            <p:ph type="ftr" sz="quarter" idx="11"/>
          </p:nvPr>
        </p:nvSpPr>
        <p:spPr/>
        <p:txBody>
          <a:bodyPr/>
          <a:lstStyle>
            <a:lvl1pPr>
              <a:defRPr smtClean="0"/>
            </a:lvl1pPr>
          </a:lstStyle>
          <a:p>
            <a:pPr>
              <a:defRPr/>
            </a:pPr>
            <a:endParaRPr lang="ru-RU"/>
          </a:p>
        </p:txBody>
      </p:sp>
      <p:sp>
        <p:nvSpPr>
          <p:cNvPr id="14" name="Rectangle 14"/>
          <p:cNvSpPr>
            <a:spLocks noGrp="1" noChangeArrowheads="1"/>
          </p:cNvSpPr>
          <p:nvPr>
            <p:ph type="sldNum" sz="quarter" idx="12"/>
          </p:nvPr>
        </p:nvSpPr>
        <p:spPr/>
        <p:txBody>
          <a:bodyPr/>
          <a:lstStyle>
            <a:lvl1pPr>
              <a:defRPr/>
            </a:lvl1pPr>
          </a:lstStyle>
          <a:p>
            <a:fld id="{3C2A3DB0-C229-4F41-A2E3-1BF09C91F7BB}" type="slidenum">
              <a:rPr lang="ru-RU" altLang="ru-RU"/>
              <a:pPr/>
              <a:t>‹#›</a:t>
            </a:fld>
            <a:endParaRPr lang="ru-RU" altLang="ru-RU"/>
          </a:p>
        </p:txBody>
      </p:sp>
    </p:spTree>
    <p:extLst>
      <p:ext uri="{BB962C8B-B14F-4D97-AF65-F5344CB8AC3E}">
        <p14:creationId xmlns:p14="http://schemas.microsoft.com/office/powerpoint/2010/main" val="3457043991"/>
      </p:ext>
    </p:extLst>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fld id="{1D3EFB5A-5324-428D-8581-F7ECEF480AEB}" type="slidenum">
              <a:rPr lang="ru-RU" altLang="ru-RU"/>
              <a:pPr/>
              <a:t>‹#›</a:t>
            </a:fld>
            <a:endParaRPr lang="ru-RU" altLang="ru-RU"/>
          </a:p>
        </p:txBody>
      </p:sp>
    </p:spTree>
    <p:extLst>
      <p:ext uri="{BB962C8B-B14F-4D97-AF65-F5344CB8AC3E}">
        <p14:creationId xmlns:p14="http://schemas.microsoft.com/office/powerpoint/2010/main" val="817738218"/>
      </p:ext>
    </p:extLst>
  </p:cSld>
  <p:clrMapOvr>
    <a:masterClrMapping/>
  </p:clrMapOvr>
  <p:transition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fld id="{47C5F881-BAED-436E-A826-13CB39802905}" type="slidenum">
              <a:rPr lang="ru-RU" altLang="ru-RU"/>
              <a:pPr/>
              <a:t>‹#›</a:t>
            </a:fld>
            <a:endParaRPr lang="ru-RU" altLang="ru-RU"/>
          </a:p>
        </p:txBody>
      </p:sp>
    </p:spTree>
    <p:extLst>
      <p:ext uri="{BB962C8B-B14F-4D97-AF65-F5344CB8AC3E}">
        <p14:creationId xmlns:p14="http://schemas.microsoft.com/office/powerpoint/2010/main" val="2637730155"/>
      </p:ext>
    </p:extLst>
  </p:cSld>
  <p:clrMapOvr>
    <a:masterClrMapping/>
  </p:clrMapOvr>
  <p:transition advClick="0"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dt" sz="half" idx="10"/>
          </p:nvPr>
        </p:nvSpPr>
        <p:spPr>
          <a:ln/>
        </p:spPr>
        <p:txBody>
          <a:bodyPr/>
          <a:lstStyle>
            <a:lvl1pPr>
              <a:defRPr/>
            </a:lvl1pPr>
          </a:lstStyle>
          <a:p>
            <a:pPr>
              <a:defRPr/>
            </a:pPr>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fld id="{504A8B34-5CD3-4B2D-81EC-CAA09E947FD9}" type="slidenum">
              <a:rPr lang="ru-RU" altLang="ru-RU"/>
              <a:pPr/>
              <a:t>‹#›</a:t>
            </a:fld>
            <a:endParaRPr lang="ru-RU" altLang="ru-RU"/>
          </a:p>
        </p:txBody>
      </p:sp>
    </p:spTree>
    <p:extLst>
      <p:ext uri="{BB962C8B-B14F-4D97-AF65-F5344CB8AC3E}">
        <p14:creationId xmlns:p14="http://schemas.microsoft.com/office/powerpoint/2010/main" val="2559216517"/>
      </p:ext>
    </p:extLst>
  </p:cSld>
  <p:clrMapOvr>
    <a:masterClrMapping/>
  </p:clrMapOvr>
  <p:transition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half" idx="10"/>
          </p:nvPr>
        </p:nvSpPr>
        <p:spPr>
          <a:ln/>
        </p:spPr>
        <p:txBody>
          <a:bodyPr/>
          <a:lstStyle>
            <a:lvl1pPr>
              <a:defRPr/>
            </a:lvl1pPr>
          </a:lstStyle>
          <a:p>
            <a:pPr>
              <a:defRPr/>
            </a:pPr>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fld id="{469BBDCB-66E9-4477-B861-9CE247348494}" type="slidenum">
              <a:rPr lang="ru-RU" altLang="ru-RU"/>
              <a:pPr/>
              <a:t>‹#›</a:t>
            </a:fld>
            <a:endParaRPr lang="ru-RU" altLang="ru-RU"/>
          </a:p>
        </p:txBody>
      </p:sp>
    </p:spTree>
    <p:extLst>
      <p:ext uri="{BB962C8B-B14F-4D97-AF65-F5344CB8AC3E}">
        <p14:creationId xmlns:p14="http://schemas.microsoft.com/office/powerpoint/2010/main" val="1582035247"/>
      </p:ext>
    </p:extLst>
  </p:cSld>
  <p:clrMapOvr>
    <a:masterClrMapping/>
  </p:clrMapOvr>
  <p:transition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
          <p:cNvSpPr>
            <a:spLocks noGrp="1" noChangeArrowheads="1"/>
          </p:cNvSpPr>
          <p:nvPr>
            <p:ph type="dt" sz="half" idx="10"/>
          </p:nvPr>
        </p:nvSpPr>
        <p:spPr>
          <a:ln/>
        </p:spPr>
        <p:txBody>
          <a:bodyPr/>
          <a:lstStyle>
            <a:lvl1pPr>
              <a:defRPr/>
            </a:lvl1pPr>
          </a:lstStyle>
          <a:p>
            <a:pPr>
              <a:defRPr/>
            </a:pPr>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fld id="{8D028B78-D947-4ECA-9A1E-7915C6AB6205}" type="slidenum">
              <a:rPr lang="ru-RU" altLang="ru-RU"/>
              <a:pPr/>
              <a:t>‹#›</a:t>
            </a:fld>
            <a:endParaRPr lang="ru-RU" altLang="ru-RU"/>
          </a:p>
        </p:txBody>
      </p:sp>
    </p:spTree>
    <p:extLst>
      <p:ext uri="{BB962C8B-B14F-4D97-AF65-F5344CB8AC3E}">
        <p14:creationId xmlns:p14="http://schemas.microsoft.com/office/powerpoint/2010/main" val="3332882546"/>
      </p:ext>
    </p:extLst>
  </p:cSld>
  <p:clrMapOvr>
    <a:masterClrMapping/>
  </p:clrMapOvr>
  <p:transition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dt" sz="half" idx="10"/>
          </p:nvPr>
        </p:nvSpPr>
        <p:spPr>
          <a:ln/>
        </p:spPr>
        <p:txBody>
          <a:bodyPr/>
          <a:lstStyle>
            <a:lvl1pPr>
              <a:defRPr/>
            </a:lvl1pPr>
          </a:lstStyle>
          <a:p>
            <a:pPr>
              <a:defRPr/>
            </a:pPr>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fld id="{2278499E-96EA-4D30-ACF3-E601721E6CA7}" type="slidenum">
              <a:rPr lang="ru-RU" altLang="ru-RU"/>
              <a:pPr/>
              <a:t>‹#›</a:t>
            </a:fld>
            <a:endParaRPr lang="ru-RU" altLang="ru-RU"/>
          </a:p>
        </p:txBody>
      </p:sp>
    </p:spTree>
    <p:extLst>
      <p:ext uri="{BB962C8B-B14F-4D97-AF65-F5344CB8AC3E}">
        <p14:creationId xmlns:p14="http://schemas.microsoft.com/office/powerpoint/2010/main" val="1533055105"/>
      </p:ext>
    </p:extLst>
  </p:cSld>
  <p:clrMapOvr>
    <a:masterClrMapping/>
  </p:clrMapOvr>
  <p:transition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dt" sz="half" idx="10"/>
          </p:nvPr>
        </p:nvSpPr>
        <p:spPr>
          <a:ln/>
        </p:spPr>
        <p:txBody>
          <a:bodyPr/>
          <a:lstStyle>
            <a:lvl1pPr>
              <a:defRPr/>
            </a:lvl1pPr>
          </a:lstStyle>
          <a:p>
            <a:pPr>
              <a:defRPr/>
            </a:pPr>
            <a:endParaRPr lang="ru-RU"/>
          </a:p>
        </p:txBody>
      </p:sp>
      <p:sp>
        <p:nvSpPr>
          <p:cNvPr id="8" name="Rectangle 13"/>
          <p:cNvSpPr>
            <a:spLocks noGrp="1" noChangeArrowheads="1"/>
          </p:cNvSpPr>
          <p:nvPr>
            <p:ph type="ftr" sz="quarter" idx="11"/>
          </p:nvPr>
        </p:nvSpPr>
        <p:spPr>
          <a:ln/>
        </p:spPr>
        <p:txBody>
          <a:bodyPr/>
          <a:lstStyle>
            <a:lvl1pPr>
              <a:defRPr/>
            </a:lvl1pPr>
          </a:lstStyle>
          <a:p>
            <a:pPr>
              <a:defRPr/>
            </a:pPr>
            <a:endParaRPr lang="ru-RU"/>
          </a:p>
        </p:txBody>
      </p:sp>
      <p:sp>
        <p:nvSpPr>
          <p:cNvPr id="9" name="Rectangle 14"/>
          <p:cNvSpPr>
            <a:spLocks noGrp="1" noChangeArrowheads="1"/>
          </p:cNvSpPr>
          <p:nvPr>
            <p:ph type="sldNum" sz="quarter" idx="12"/>
          </p:nvPr>
        </p:nvSpPr>
        <p:spPr>
          <a:ln/>
        </p:spPr>
        <p:txBody>
          <a:bodyPr/>
          <a:lstStyle>
            <a:lvl1pPr>
              <a:defRPr/>
            </a:lvl1pPr>
          </a:lstStyle>
          <a:p>
            <a:fld id="{88948FAB-2D58-41F0-A9EC-4F3CBA721297}" type="slidenum">
              <a:rPr lang="ru-RU" altLang="ru-RU"/>
              <a:pPr/>
              <a:t>‹#›</a:t>
            </a:fld>
            <a:endParaRPr lang="ru-RU" altLang="ru-RU"/>
          </a:p>
        </p:txBody>
      </p:sp>
    </p:spTree>
    <p:extLst>
      <p:ext uri="{BB962C8B-B14F-4D97-AF65-F5344CB8AC3E}">
        <p14:creationId xmlns:p14="http://schemas.microsoft.com/office/powerpoint/2010/main" val="204165971"/>
      </p:ext>
    </p:extLst>
  </p:cSld>
  <p:clrMapOvr>
    <a:masterClrMapping/>
  </p:clrMapOvr>
  <p:transition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dt" sz="half" idx="10"/>
          </p:nvPr>
        </p:nvSpPr>
        <p:spPr>
          <a:ln/>
        </p:spPr>
        <p:txBody>
          <a:bodyPr/>
          <a:lstStyle>
            <a:lvl1pPr>
              <a:defRPr/>
            </a:lvl1pPr>
          </a:lstStyle>
          <a:p>
            <a:pPr>
              <a:defRPr/>
            </a:pPr>
            <a:endParaRPr lang="ru-RU"/>
          </a:p>
        </p:txBody>
      </p:sp>
      <p:sp>
        <p:nvSpPr>
          <p:cNvPr id="4" name="Rectangle 13"/>
          <p:cNvSpPr>
            <a:spLocks noGrp="1" noChangeArrowheads="1"/>
          </p:cNvSpPr>
          <p:nvPr>
            <p:ph type="ftr" sz="quarter" idx="11"/>
          </p:nvPr>
        </p:nvSpPr>
        <p:spPr>
          <a:ln/>
        </p:spPr>
        <p:txBody>
          <a:bodyPr/>
          <a:lstStyle>
            <a:lvl1pPr>
              <a:defRPr/>
            </a:lvl1pPr>
          </a:lstStyle>
          <a:p>
            <a:pPr>
              <a:defRPr/>
            </a:pPr>
            <a:endParaRPr lang="ru-RU"/>
          </a:p>
        </p:txBody>
      </p:sp>
      <p:sp>
        <p:nvSpPr>
          <p:cNvPr id="5" name="Rectangle 14"/>
          <p:cNvSpPr>
            <a:spLocks noGrp="1" noChangeArrowheads="1"/>
          </p:cNvSpPr>
          <p:nvPr>
            <p:ph type="sldNum" sz="quarter" idx="12"/>
          </p:nvPr>
        </p:nvSpPr>
        <p:spPr>
          <a:ln/>
        </p:spPr>
        <p:txBody>
          <a:bodyPr/>
          <a:lstStyle>
            <a:lvl1pPr>
              <a:defRPr/>
            </a:lvl1pPr>
          </a:lstStyle>
          <a:p>
            <a:fld id="{4E540F7A-4925-43CF-947D-5C653E33D3B7}" type="slidenum">
              <a:rPr lang="ru-RU" altLang="ru-RU"/>
              <a:pPr/>
              <a:t>‹#›</a:t>
            </a:fld>
            <a:endParaRPr lang="ru-RU" altLang="ru-RU"/>
          </a:p>
        </p:txBody>
      </p:sp>
    </p:spTree>
    <p:extLst>
      <p:ext uri="{BB962C8B-B14F-4D97-AF65-F5344CB8AC3E}">
        <p14:creationId xmlns:p14="http://schemas.microsoft.com/office/powerpoint/2010/main" val="3794604169"/>
      </p:ext>
    </p:extLst>
  </p:cSld>
  <p:clrMapOvr>
    <a:masterClrMapping/>
  </p:clrMapOvr>
  <p:transition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ru-RU"/>
          </a:p>
        </p:txBody>
      </p:sp>
      <p:sp>
        <p:nvSpPr>
          <p:cNvPr id="3" name="Rectangle 13"/>
          <p:cNvSpPr>
            <a:spLocks noGrp="1" noChangeArrowheads="1"/>
          </p:cNvSpPr>
          <p:nvPr>
            <p:ph type="ftr" sz="quarter" idx="11"/>
          </p:nvPr>
        </p:nvSpPr>
        <p:spPr>
          <a:ln/>
        </p:spPr>
        <p:txBody>
          <a:bodyPr/>
          <a:lstStyle>
            <a:lvl1pPr>
              <a:defRPr/>
            </a:lvl1pPr>
          </a:lstStyle>
          <a:p>
            <a:pPr>
              <a:defRPr/>
            </a:pPr>
            <a:endParaRPr lang="ru-RU"/>
          </a:p>
        </p:txBody>
      </p:sp>
      <p:sp>
        <p:nvSpPr>
          <p:cNvPr id="4" name="Rectangle 14"/>
          <p:cNvSpPr>
            <a:spLocks noGrp="1" noChangeArrowheads="1"/>
          </p:cNvSpPr>
          <p:nvPr>
            <p:ph type="sldNum" sz="quarter" idx="12"/>
          </p:nvPr>
        </p:nvSpPr>
        <p:spPr>
          <a:ln/>
        </p:spPr>
        <p:txBody>
          <a:bodyPr/>
          <a:lstStyle>
            <a:lvl1pPr>
              <a:defRPr/>
            </a:lvl1pPr>
          </a:lstStyle>
          <a:p>
            <a:fld id="{20AE0A61-CDF1-433F-965D-771178569835}" type="slidenum">
              <a:rPr lang="ru-RU" altLang="ru-RU"/>
              <a:pPr/>
              <a:t>‹#›</a:t>
            </a:fld>
            <a:endParaRPr lang="ru-RU" altLang="ru-RU"/>
          </a:p>
        </p:txBody>
      </p:sp>
    </p:spTree>
    <p:extLst>
      <p:ext uri="{BB962C8B-B14F-4D97-AF65-F5344CB8AC3E}">
        <p14:creationId xmlns:p14="http://schemas.microsoft.com/office/powerpoint/2010/main" val="3466230466"/>
      </p:ext>
    </p:extLst>
  </p:cSld>
  <p:clrMapOvr>
    <a:masterClrMapping/>
  </p:clrMapOvr>
  <p:transition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dt" sz="half" idx="10"/>
          </p:nvPr>
        </p:nvSpPr>
        <p:spPr>
          <a:ln/>
        </p:spPr>
        <p:txBody>
          <a:bodyPr/>
          <a:lstStyle>
            <a:lvl1pPr>
              <a:defRPr/>
            </a:lvl1pPr>
          </a:lstStyle>
          <a:p>
            <a:pPr>
              <a:defRPr/>
            </a:pPr>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fld id="{1DD4DF0C-86DC-4C7E-97C4-22B5D6D7E780}" type="slidenum">
              <a:rPr lang="ru-RU" altLang="ru-RU"/>
              <a:pPr/>
              <a:t>‹#›</a:t>
            </a:fld>
            <a:endParaRPr lang="ru-RU" altLang="ru-RU"/>
          </a:p>
        </p:txBody>
      </p:sp>
    </p:spTree>
    <p:extLst>
      <p:ext uri="{BB962C8B-B14F-4D97-AF65-F5344CB8AC3E}">
        <p14:creationId xmlns:p14="http://schemas.microsoft.com/office/powerpoint/2010/main" val="1260967706"/>
      </p:ext>
    </p:extLst>
  </p:cSld>
  <p:clrMapOvr>
    <a:masterClrMapping/>
  </p:clrMapOvr>
  <p:transition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dt" sz="half" idx="10"/>
          </p:nvPr>
        </p:nvSpPr>
        <p:spPr>
          <a:ln/>
        </p:spPr>
        <p:txBody>
          <a:bodyPr/>
          <a:lstStyle>
            <a:lvl1pPr>
              <a:defRPr/>
            </a:lvl1pPr>
          </a:lstStyle>
          <a:p>
            <a:pPr>
              <a:defRPr/>
            </a:pPr>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fld id="{22A65190-5218-465F-978C-C5CA9DCCC29A}" type="slidenum">
              <a:rPr lang="ru-RU" altLang="ru-RU"/>
              <a:pPr/>
              <a:t>‹#›</a:t>
            </a:fld>
            <a:endParaRPr lang="ru-RU" altLang="ru-RU"/>
          </a:p>
        </p:txBody>
      </p:sp>
    </p:spTree>
    <p:extLst>
      <p:ext uri="{BB962C8B-B14F-4D97-AF65-F5344CB8AC3E}">
        <p14:creationId xmlns:p14="http://schemas.microsoft.com/office/powerpoint/2010/main" val="1775677937"/>
      </p:ext>
    </p:extLst>
  </p:cSld>
  <p:clrMapOvr>
    <a:masterClrMapping/>
  </p:clrMapOvr>
  <p:transition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74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174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ru-RU">
                <a:latin typeface="Arial" charset="0"/>
                <a:cs typeface="Arial" charset="0"/>
              </a:endParaRPr>
            </a:p>
          </p:txBody>
        </p:sp>
        <p:sp>
          <p:nvSpPr>
            <p:cNvPr id="174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174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ru-RU">
                <a:latin typeface="Arial" charset="0"/>
                <a:cs typeface="Arial" charset="0"/>
              </a:endParaRPr>
            </a:p>
          </p:txBody>
        </p:sp>
        <p:sp>
          <p:nvSpPr>
            <p:cNvPr id="1741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ru-RU">
                <a:latin typeface="Arial" charset="0"/>
                <a:cs typeface="Arial" charset="0"/>
              </a:endParaRPr>
            </a:p>
          </p:txBody>
        </p:sp>
        <p:sp>
          <p:nvSpPr>
            <p:cNvPr id="1741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ru-RU">
                <a:latin typeface="Arial" charset="0"/>
                <a:cs typeface="Arial" charset="0"/>
              </a:endParaRPr>
            </a:p>
          </p:txBody>
        </p:sp>
        <p:sp>
          <p:nvSpPr>
            <p:cNvPr id="1741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ru-RU">
                <a:latin typeface="Arial" charset="0"/>
                <a:cs typeface="Arial" charset="0"/>
              </a:endParaRPr>
            </a:p>
          </p:txBody>
        </p:sp>
      </p:grpSp>
      <p:sp>
        <p:nvSpPr>
          <p:cNvPr id="1741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741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4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latin typeface="Arial" charset="0"/>
                <a:cs typeface="Arial" charset="0"/>
              </a:defRPr>
            </a:lvl1pPr>
          </a:lstStyle>
          <a:p>
            <a:pPr>
              <a:defRPr/>
            </a:pPr>
            <a:endParaRPr lang="ru-RU"/>
          </a:p>
        </p:txBody>
      </p:sp>
      <p:sp>
        <p:nvSpPr>
          <p:cNvPr id="174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latin typeface="Arial" charset="0"/>
                <a:cs typeface="Arial" charset="0"/>
              </a:defRPr>
            </a:lvl1pPr>
          </a:lstStyle>
          <a:p>
            <a:pPr>
              <a:defRPr/>
            </a:pPr>
            <a:endParaRPr lang="ru-RU"/>
          </a:p>
        </p:txBody>
      </p:sp>
      <p:sp>
        <p:nvSpPr>
          <p:cNvPr id="1742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63DB69EE-7067-4494-A9AC-A4624E23E3CC}"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Click="0" advTm="4000">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audio" Target="../media/audio5.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ru-RU" smtClean="0"/>
              <a:t>Блез Паскаль</a:t>
            </a:r>
          </a:p>
        </p:txBody>
      </p:sp>
      <p:sp>
        <p:nvSpPr>
          <p:cNvPr id="2051" name="Rectangle 3"/>
          <p:cNvSpPr>
            <a:spLocks noGrp="1" noChangeArrowheads="1"/>
          </p:cNvSpPr>
          <p:nvPr>
            <p:ph type="subTitle" idx="1"/>
          </p:nvPr>
        </p:nvSpPr>
        <p:spPr/>
        <p:txBody>
          <a:bodyPr/>
          <a:lstStyle/>
          <a:p>
            <a:pPr eaLnBrk="1" hangingPunct="1">
              <a:lnSpc>
                <a:spcPct val="80000"/>
              </a:lnSpc>
              <a:defRPr/>
            </a:pPr>
            <a:r>
              <a:rPr lang="ru-RU" sz="2400" smtClean="0"/>
              <a:t>Биография</a:t>
            </a:r>
          </a:p>
          <a:p>
            <a:pPr eaLnBrk="1" hangingPunct="1">
              <a:lnSpc>
                <a:spcPct val="80000"/>
              </a:lnSpc>
              <a:defRPr/>
            </a:pPr>
            <a:endParaRPr lang="ru-RU" sz="2400" smtClean="0"/>
          </a:p>
          <a:p>
            <a:pPr eaLnBrk="1" hangingPunct="1">
              <a:lnSpc>
                <a:spcPct val="80000"/>
              </a:lnSpc>
              <a:defRPr/>
            </a:pPr>
            <a:endParaRPr lang="ru-RU" sz="2400" smtClean="0"/>
          </a:p>
          <a:p>
            <a:pPr algn="r" eaLnBrk="1" hangingPunct="1">
              <a:lnSpc>
                <a:spcPct val="80000"/>
              </a:lnSpc>
              <a:defRPr/>
            </a:pPr>
            <a:r>
              <a:rPr lang="ru-RU" sz="2400" smtClean="0"/>
              <a:t>                        </a:t>
            </a:r>
            <a:r>
              <a:rPr lang="ru-RU" sz="1000" smtClean="0"/>
              <a:t>подготовили Студенты группы Б-08</a:t>
            </a:r>
          </a:p>
          <a:p>
            <a:pPr algn="r" eaLnBrk="1" hangingPunct="1">
              <a:lnSpc>
                <a:spcPct val="80000"/>
              </a:lnSpc>
              <a:defRPr/>
            </a:pPr>
            <a:r>
              <a:rPr lang="en-US" sz="1000" smtClean="0"/>
              <a:t>                           </a:t>
            </a:r>
            <a:r>
              <a:rPr lang="ru-RU" sz="1000" smtClean="0"/>
              <a:t>Щеголев Виталий, Андреев Алексей</a:t>
            </a:r>
            <a:r>
              <a:rPr lang="en-US" sz="1000" smtClean="0"/>
              <a:t>.</a:t>
            </a:r>
            <a:endParaRPr lang="ru-RU" sz="1000" smtClean="0"/>
          </a:p>
        </p:txBody>
      </p:sp>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ru-RU" smtClean="0"/>
              <a:t>Введение</a:t>
            </a:r>
          </a:p>
        </p:txBody>
      </p:sp>
      <p:sp>
        <p:nvSpPr>
          <p:cNvPr id="3075" name="Rectangle 3"/>
          <p:cNvSpPr>
            <a:spLocks noGrp="1" noChangeArrowheads="1"/>
          </p:cNvSpPr>
          <p:nvPr>
            <p:ph type="body" idx="1"/>
          </p:nvPr>
        </p:nvSpPr>
        <p:spPr/>
        <p:txBody>
          <a:bodyPr/>
          <a:lstStyle/>
          <a:p>
            <a:pPr eaLnBrk="1" hangingPunct="1">
              <a:lnSpc>
                <a:spcPct val="90000"/>
              </a:lnSpc>
              <a:defRPr/>
            </a:pPr>
            <a:r>
              <a:rPr lang="ru-RU" sz="2800" smtClean="0"/>
              <a:t>Французский религиозный философ, писатель, математик и физик Блез Паскаль родился в Клермон-Ферране в семье высокообразованного юриста, занимавшегося математикой и воспитывавшего своих детей под влиянием педагогических идей М. Монтеня. Получил домашнее образование; рано проявил выдающиеся математические способности, войдя в историю науки как классический пример отроческой гениальности. </a:t>
            </a:r>
          </a:p>
        </p:txBody>
      </p:sp>
      <p:pic>
        <p:nvPicPr>
          <p:cNvPr id="4100" name="Picture 10" descr="paskal_1_s"/>
          <p:cNvPicPr>
            <a:picLocks noChangeAspect="1" noChangeArrowheads="1"/>
          </p:cNvPicPr>
          <p:nvPr/>
        </p:nvPicPr>
        <p:blipFill>
          <a:blip r:embed="rId3">
            <a:extLst>
              <a:ext uri="{28A0092B-C50C-407E-A947-70E740481C1C}">
                <a14:useLocalDpi xmlns:a14="http://schemas.microsoft.com/office/drawing/2010/main" val="0"/>
              </a:ext>
            </a:extLst>
          </a:blip>
          <a:srcRect l="8537" r="10600"/>
          <a:stretch>
            <a:fillRect/>
          </a:stretch>
        </p:blipFill>
        <p:spPr bwMode="auto">
          <a:xfrm>
            <a:off x="7775575" y="0"/>
            <a:ext cx="13684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a:hlinkClick r:id="" action="ppaction://media"/>
          </p:cNvPr>
          <p:cNvPicPr>
            <a:picLocks noRot="1" noChangeAspect="1" noChangeArrowheads="1"/>
          </p:cNvPicPr>
          <p:nvPr>
            <a:wavAudioFile r:embed="rId1" name="Записанный звук"/>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stCondLst>
                                            <p:cond delay="0"/>
                                          </p:stCondLst>
                                        </p:cTn>
                                        <p:tgtEl>
                                          <p:spTgt spid="3074"/>
                                        </p:tgtEl>
                                      </p:cBhvr>
                                    </p:animEffect>
                                  </p:childTnLst>
                                </p:cTn>
                              </p:par>
                            </p:childTnLst>
                          </p:cTn>
                        </p:par>
                        <p:par>
                          <p:cTn id="8" fill="hold" nodeType="afterGroup">
                            <p:stCondLst>
                              <p:cond delay="1700"/>
                            </p:stCondLst>
                            <p:childTnLst>
                              <p:par>
                                <p:cTn id="9" presetID="1" presetClass="mediacall" presetSubtype="0" fill="hold" nodeType="afterEffect">
                                  <p:stCondLst>
                                    <p:cond delay="0"/>
                                  </p:stCondLst>
                                  <p:childTnLst>
                                    <p:cmd type="call" cmd="playFrom(0.0)">
                                      <p:cBhvr>
                                        <p:cTn id="10" dur="27100" fill="hold"/>
                                        <p:tgtEl>
                                          <p:spTgt spid="3092"/>
                                        </p:tgtEl>
                                      </p:cBhvr>
                                    </p:cmd>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600">
                                          <p:stCondLst>
                                            <p:cond delay="0"/>
                                          </p:stCondLst>
                                        </p:cTn>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3092"/>
                </p:tgtEl>
              </p:cMediaNode>
            </p:audio>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ru-RU" smtClean="0"/>
              <a:t>Часть </a:t>
            </a:r>
            <a:r>
              <a:rPr lang="en-US" smtClean="0"/>
              <a:t>I</a:t>
            </a:r>
            <a:endParaRPr lang="ru-RU" smtClean="0"/>
          </a:p>
        </p:txBody>
      </p:sp>
      <p:sp>
        <p:nvSpPr>
          <p:cNvPr id="19459" name="Rectangle 3"/>
          <p:cNvSpPr>
            <a:spLocks noGrp="1" noChangeArrowheads="1"/>
          </p:cNvSpPr>
          <p:nvPr>
            <p:ph type="body" idx="1"/>
          </p:nvPr>
        </p:nvSpPr>
        <p:spPr/>
        <p:txBody>
          <a:bodyPr/>
          <a:lstStyle/>
          <a:p>
            <a:pPr eaLnBrk="1" hangingPunct="1">
              <a:lnSpc>
                <a:spcPct val="80000"/>
              </a:lnSpc>
              <a:defRPr/>
            </a:pPr>
            <a:r>
              <a:rPr lang="ru-RU" sz="1600" smtClean="0"/>
              <a:t>Первый математический трактат Практат «Опыт теории конических сечений» (1639, издан 1640)  содержал одну из основных теорем проективной геометрии – теорему Паскаля. В 1641 г. (по другим сведениям, в 1642) Паскаль сконструировал суммирующую машину. К 1654 г. закончил ряд работ по арифметике, теории чисел, алгебре и теории вероятностей (опубликованных в 1665). Круг математических интересов Паскаля был весьма разнообразен. Он нашёл общий алгоритм для нахождения признаков делимости любого целого числа на любое другое целое число (трактат «О характере делимости чисел»), способ вычисления биномиальных коэффициентов, сформулировал ряд основных положений элементарной теории вероятностей («Трактат об арифметическом треугольнике», опубликованный в 1665 г., и переписка с П. Ферма). В этих работах Паскаль впервые точно определил и применил для доказательства метод математической индукции. Труды Паскаля, содержащие изложенный в геометрической форме интегральный метод решения ряда задач на вычисление площадей фигур, объёмов и площадей поверхностей тел, а также других задач, связанных с циклоидой, явились существенным шагом в развитии анализа бесконечно малых. Теорема Паскаля о характеристическом треугольнике послужила одним из источников для создания Г. Лейбницем дифференциального и интегрального исчисления.</a:t>
            </a:r>
            <a:r>
              <a:rPr lang="ru-RU" sz="1200" smtClean="0"/>
              <a:t> </a:t>
            </a:r>
          </a:p>
        </p:txBody>
      </p:sp>
      <p:pic>
        <p:nvPicPr>
          <p:cNvPr id="5124" name="Picture 8" descr="Blaise_Pascal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16192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pascalina"/>
          <p:cNvPicPr>
            <a:picLocks noChangeAspect="1" noChangeArrowheads="1"/>
          </p:cNvPicPr>
          <p:nvPr/>
        </p:nvPicPr>
        <p:blipFill>
          <a:blip r:embed="rId4">
            <a:extLst>
              <a:ext uri="{28A0092B-C50C-407E-A947-70E740481C1C}">
                <a14:useLocalDpi xmlns:a14="http://schemas.microsoft.com/office/drawing/2010/main" val="0"/>
              </a:ext>
            </a:extLst>
          </a:blip>
          <a:srcRect t="30431"/>
          <a:stretch>
            <a:fillRect/>
          </a:stretch>
        </p:blipFill>
        <p:spPr bwMode="auto">
          <a:xfrm>
            <a:off x="0" y="5805488"/>
            <a:ext cx="19081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a:hlinkClick r:id="" action="ppaction://media"/>
          </p:cNvPr>
          <p:cNvPicPr>
            <a:picLocks noRot="1" noChangeAspect="1" noChangeArrowheads="1"/>
          </p:cNvPicPr>
          <p:nvPr>
            <a:wavAudioFile r:embed="rId1" name="Записанный звук"/>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1000">
                                          <p:stCondLst>
                                            <p:cond delay="0"/>
                                          </p:stCondLst>
                                        </p:cTn>
                                        <p:tgtEl>
                                          <p:spTgt spid="19458"/>
                                        </p:tgtEl>
                                      </p:cBhvr>
                                    </p:animEffect>
                                  </p:childTnLst>
                                </p:cTn>
                              </p:par>
                            </p:childTnLst>
                          </p:cTn>
                        </p:par>
                        <p:par>
                          <p:cTn id="8" fill="hold" nodeType="afterGroup">
                            <p:stCondLst>
                              <p:cond delay="1500"/>
                            </p:stCondLst>
                            <p:childTnLst>
                              <p:par>
                                <p:cTn id="9" presetID="1" presetClass="mediacall" presetSubtype="0" fill="hold" nodeType="afterEffect">
                                  <p:stCondLst>
                                    <p:cond delay="0"/>
                                  </p:stCondLst>
                                  <p:childTnLst>
                                    <p:cmd type="call" cmd="playFrom(0.0)">
                                      <p:cBhvr>
                                        <p:cTn id="10" dur="81240" fill="hold"/>
                                        <p:tgtEl>
                                          <p:spTgt spid="19471"/>
                                        </p:tgtEl>
                                      </p:cBhvr>
                                    </p:cmd>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19459">
                                            <p:txEl>
                                              <p:pRg st="0" end="0"/>
                                            </p:txEl>
                                          </p:spTgt>
                                        </p:tgtEl>
                                        <p:attrNameLst>
                                          <p:attrName>style.visibility</p:attrName>
                                        </p:attrNameLst>
                                      </p:cBhvr>
                                      <p:to>
                                        <p:strVal val="visible"/>
                                      </p:to>
                                    </p:set>
                                    <p:animEffect transition="in" filter="fade">
                                      <p:cBhvr>
                                        <p:cTn id="13" dur="300">
                                          <p:stCondLst>
                                            <p:cond delay="0"/>
                                          </p:stCondLst>
                                        </p:cTn>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3000"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19471"/>
                </p:tgtEl>
              </p:cMediaNode>
            </p:audio>
          </p:childTnLst>
        </p:cTn>
      </p:par>
    </p:tnLst>
    <p:bldLst>
      <p:bldP spid="19458" grpId="0"/>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smtClean="0"/>
              <a:t>Часть</a:t>
            </a:r>
            <a:r>
              <a:rPr lang="en-US" smtClean="0"/>
              <a:t> II</a:t>
            </a:r>
            <a:endParaRPr lang="ru-RU" smtClean="0"/>
          </a:p>
        </p:txBody>
      </p:sp>
      <p:sp>
        <p:nvSpPr>
          <p:cNvPr id="25603" name="Rectangle 3"/>
          <p:cNvSpPr>
            <a:spLocks noGrp="1" noChangeArrowheads="1"/>
          </p:cNvSpPr>
          <p:nvPr>
            <p:ph type="body" idx="1"/>
          </p:nvPr>
        </p:nvSpPr>
        <p:spPr/>
        <p:txBody>
          <a:bodyPr/>
          <a:lstStyle/>
          <a:p>
            <a:pPr eaLnBrk="1" hangingPunct="1">
              <a:lnSpc>
                <a:spcPct val="80000"/>
              </a:lnSpc>
              <a:defRPr/>
            </a:pPr>
            <a:r>
              <a:rPr lang="ru-RU" sz="2000" smtClean="0"/>
              <a:t>Работа Паскаля над проблематикой точных наук в основном относится к 1640-1650-м годам. Разочаровавшись в «отвлечённости» этих наук, Паскаль обращается к религиозным интересам и философской антропологии. С 1655 г. он ведёт полумонашеский образ жизни в янсенистской обители Пор-Руаяль-де-Шан, вступив в энергичную полемику по вопросам религиозной этики с иезуитами; плодом этой полемики стали «Письма к провинциалу» 1657г. – шедевр французской сатирической прозы. В центре занятий Паскаля в последние годы жизни – была попытка «оправдания» христианства средствами философской антропологии. Этот труд не был закончен; афористические наброски к нему после смерти Паскаля в вышли в свет под заглавием «Мысли г. Паскаля о религии и о некоторых других предметах» в 1669г. </a:t>
            </a:r>
          </a:p>
        </p:txBody>
      </p:sp>
      <p:pic>
        <p:nvPicPr>
          <p:cNvPr id="6148" name="Picture 4" descr="Блез Паска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0"/>
            <a:ext cx="13160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a:hlinkClick r:id="" action="ppaction://media"/>
          </p:cNvPr>
          <p:cNvPicPr>
            <a:picLocks noRot="1" noChangeAspect="1" noChangeArrowheads="1"/>
          </p:cNvPicPr>
          <p:nvPr>
            <a:wavAudioFile r:embed="rId1" name="Записанный звук"/>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1000">
                                          <p:stCondLst>
                                            <p:cond delay="0"/>
                                          </p:stCondLst>
                                        </p:cTn>
                                        <p:tgtEl>
                                          <p:spTgt spid="25602"/>
                                        </p:tgtEl>
                                      </p:cBhvr>
                                    </p:animEffect>
                                  </p:childTnLst>
                                </p:cTn>
                              </p:par>
                            </p:childTnLst>
                          </p:cTn>
                        </p:par>
                        <p:par>
                          <p:cTn id="8" fill="hold" nodeType="afterGroup">
                            <p:stCondLst>
                              <p:cond delay="1600"/>
                            </p:stCondLst>
                            <p:childTnLst>
                              <p:par>
                                <p:cTn id="9" presetID="1" presetClass="mediacall" presetSubtype="0" fill="hold" nodeType="afterEffect">
                                  <p:stCondLst>
                                    <p:cond delay="0"/>
                                  </p:stCondLst>
                                  <p:childTnLst>
                                    <p:cmd type="call" cmd="playFrom(0.0)">
                                      <p:cBhvr>
                                        <p:cTn id="10" dur="58700" fill="hold"/>
                                        <p:tgtEl>
                                          <p:spTgt spid="25610"/>
                                        </p:tgtEl>
                                      </p:cBhvr>
                                    </p:cmd>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25603">
                                            <p:txEl>
                                              <p:pRg st="0" end="0"/>
                                            </p:txEl>
                                          </p:spTgt>
                                        </p:tgtEl>
                                        <p:attrNameLst>
                                          <p:attrName>style.visibility</p:attrName>
                                        </p:attrNameLst>
                                      </p:cBhvr>
                                      <p:to>
                                        <p:strVal val="visible"/>
                                      </p:to>
                                    </p:set>
                                    <p:animEffect transition="in" filter="fade">
                                      <p:cBhvr>
                                        <p:cTn id="13" dur="450">
                                          <p:stCondLst>
                                            <p:cond delay="0"/>
                                          </p:stCondLst>
                                        </p:cTn>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25610"/>
                </p:tgtEl>
              </p:cMediaNode>
            </p:audio>
          </p:childTnLst>
        </p:cTn>
      </p:par>
    </p:tnLst>
    <p:bldLst>
      <p:bldP spid="25602" grpId="0"/>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ru-RU" smtClean="0"/>
              <a:t>Часть </a:t>
            </a:r>
            <a:r>
              <a:rPr lang="en-US" smtClean="0"/>
              <a:t>III</a:t>
            </a:r>
            <a:endParaRPr lang="ru-RU" smtClean="0"/>
          </a:p>
        </p:txBody>
      </p:sp>
      <p:sp>
        <p:nvSpPr>
          <p:cNvPr id="26627" name="Rectangle 3"/>
          <p:cNvSpPr>
            <a:spLocks noGrp="1" noChangeArrowheads="1"/>
          </p:cNvSpPr>
          <p:nvPr>
            <p:ph type="body" idx="1"/>
          </p:nvPr>
        </p:nvSpPr>
        <p:spPr/>
        <p:txBody>
          <a:bodyPr/>
          <a:lstStyle/>
          <a:p>
            <a:pPr eaLnBrk="1" hangingPunct="1">
              <a:lnSpc>
                <a:spcPct val="80000"/>
              </a:lnSpc>
              <a:defRPr/>
            </a:pPr>
            <a:r>
              <a:rPr lang="ru-RU" sz="2000" smtClean="0"/>
              <a:t>Удалившись от мирской суеты, он планировал написать апологию христианской религии и начал делать многочисленные заметки. Этому замыслу помешала серьезная болезнь в феврале 1659г., из-за которой он окончательно потерял здоровье. Во время тяжелой болезни 1659г. Паскаль, по-видимому, написал Молитвенное обращение об обращении во благо болезней (опубликованное в 1779г.) Название произведения являет пример удивительного сочетания в авторе утилитарного и мистического начал. Больной человек, никогда не жалующийся, полный сострадания, он приближался к смерти с благоговением и радостью. </a:t>
            </a:r>
          </a:p>
          <a:p>
            <a:pPr eaLnBrk="1" hangingPunct="1">
              <a:lnSpc>
                <a:spcPct val="80000"/>
              </a:lnSpc>
              <a:defRPr/>
            </a:pPr>
            <a:endParaRPr lang="ru-RU" sz="2000" smtClean="0"/>
          </a:p>
          <a:p>
            <a:pPr eaLnBrk="1" hangingPunct="1">
              <a:lnSpc>
                <a:spcPct val="80000"/>
              </a:lnSpc>
              <a:buFont typeface="Wingdings" panose="05000000000000000000" pitchFamily="2" charset="2"/>
              <a:buNone/>
              <a:defRPr/>
            </a:pPr>
            <a:r>
              <a:rPr lang="ru-RU" sz="2000" smtClean="0"/>
              <a:t> </a:t>
            </a:r>
            <a:r>
              <a:rPr lang="en-US" sz="2000" smtClean="0"/>
              <a:t>    </a:t>
            </a:r>
            <a:endParaRPr lang="ru-RU" sz="2000" smtClean="0"/>
          </a:p>
        </p:txBody>
      </p:sp>
      <p:pic>
        <p:nvPicPr>
          <p:cNvPr id="7172" name="Picture 5" descr="pask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0"/>
            <a:ext cx="1400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hlinkClick r:id="" action="ppaction://media"/>
          </p:cNvPr>
          <p:cNvPicPr>
            <a:picLocks noRot="1" noChangeAspect="1" noChangeArrowheads="1"/>
          </p:cNvPicPr>
          <p:nvPr>
            <a:wavAudioFile r:embed="rId1" name="Записанный звук"/>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800">
                                          <p:stCondLst>
                                            <p:cond delay="0"/>
                                          </p:stCondLst>
                                        </p:cTn>
                                        <p:tgtEl>
                                          <p:spTgt spid="26626"/>
                                        </p:tgtEl>
                                      </p:cBhvr>
                                    </p:animEffect>
                                  </p:childTnLst>
                                </p:cTn>
                              </p:par>
                            </p:childTnLst>
                          </p:cTn>
                        </p:par>
                        <p:par>
                          <p:cTn id="8" fill="hold" nodeType="afterGroup">
                            <p:stCondLst>
                              <p:cond delay="1360"/>
                            </p:stCondLst>
                            <p:childTnLst>
                              <p:par>
                                <p:cTn id="9" presetID="1" presetClass="mediacall" presetSubtype="0" fill="hold" nodeType="afterEffect">
                                  <p:stCondLst>
                                    <p:cond delay="0"/>
                                  </p:stCondLst>
                                  <p:childTnLst>
                                    <p:cmd type="call" cmd="playFrom(0.0)">
                                      <p:cBhvr>
                                        <p:cTn id="10" dur="41850" fill="hold"/>
                                        <p:tgtEl>
                                          <p:spTgt spid="26631"/>
                                        </p:tgtEl>
                                      </p:cBhvr>
                                    </p:cmd>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600">
                                          <p:stCondLst>
                                            <p:cond delay="0"/>
                                          </p:stCondLst>
                                        </p:cTn>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26631"/>
                </p:tgtEl>
              </p:cMediaNode>
            </p:audio>
          </p:childTnLst>
        </p:cTn>
      </p:par>
    </p:tnLst>
    <p:bldLst>
      <p:bldP spid="26626" grpId="0"/>
      <p:bldP spid="26627" grpId="0" build="p"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ru-RU" smtClean="0"/>
              <a:t>Заключение</a:t>
            </a:r>
          </a:p>
        </p:txBody>
      </p:sp>
      <p:sp>
        <p:nvSpPr>
          <p:cNvPr id="27656" name="Rectangle 8"/>
          <p:cNvSpPr>
            <a:spLocks noGrp="1" noChangeArrowheads="1"/>
          </p:cNvSpPr>
          <p:nvPr>
            <p:ph type="body" sz="half" idx="1"/>
          </p:nvPr>
        </p:nvSpPr>
        <p:spPr/>
        <p:txBody>
          <a:bodyPr/>
          <a:lstStyle/>
          <a:p>
            <a:pPr eaLnBrk="1" hangingPunct="1">
              <a:defRPr/>
            </a:pPr>
            <a:r>
              <a:rPr lang="ru-RU" sz="2800" smtClean="0"/>
              <a:t>Паскаль умер, причастившись перед смертью, в Париже 19 августа 1662. </a:t>
            </a:r>
          </a:p>
          <a:p>
            <a:pPr eaLnBrk="1" hangingPunct="1">
              <a:defRPr/>
            </a:pPr>
            <a:endParaRPr lang="ru-RU" sz="2800" smtClean="0"/>
          </a:p>
        </p:txBody>
      </p:sp>
      <p:sp>
        <p:nvSpPr>
          <p:cNvPr id="27657" name="Rectangle 9"/>
          <p:cNvSpPr>
            <a:spLocks noGrp="1" noChangeArrowheads="1"/>
          </p:cNvSpPr>
          <p:nvPr>
            <p:ph sz="half" idx="2"/>
          </p:nvPr>
        </p:nvSpPr>
        <p:spPr/>
        <p:txBody>
          <a:bodyPr/>
          <a:lstStyle/>
          <a:p>
            <a:pPr eaLnBrk="1" hangingPunct="1">
              <a:defRPr/>
            </a:pPr>
            <a:endParaRPr lang="ru-RU" sz="2800" smtClean="0"/>
          </a:p>
        </p:txBody>
      </p:sp>
      <p:pic>
        <p:nvPicPr>
          <p:cNvPr id="8197" name="Picture 7" descr="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1628775"/>
            <a:ext cx="40465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a:hlinkClick r:id="" action="ppaction://media"/>
          </p:cNvPr>
          <p:cNvPicPr>
            <a:picLocks noRot="1" noChangeAspect="1" noChangeArrowheads="1"/>
          </p:cNvPicPr>
          <p:nvPr>
            <a:wavAudioFile r:embed="rId1" name="Записанный звук"/>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Effect transition="in" filter="fade">
                                      <p:cBhvr>
                                        <p:cTn id="7" dur="1000"/>
                                        <p:tgtEl>
                                          <p:spTgt spid="27656">
                                            <p:txEl>
                                              <p:pRg st="0" end="0"/>
                                            </p:txEl>
                                          </p:spTgt>
                                        </p:tgtEl>
                                      </p:cBhvr>
                                    </p:animEffect>
                                    <p:anim calcmode="lin" valueType="num">
                                      <p:cBhvr>
                                        <p:cTn id="8" dur="1000" fill="hold"/>
                                        <p:tgtEl>
                                          <p:spTgt spid="2765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6">
                                            <p:txEl>
                                              <p:pRg st="0" end="0"/>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7350" fill="hold"/>
                                        <p:tgtEl>
                                          <p:spTgt spid="276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7658"/>
                </p:tgtEl>
              </p:cMediaNode>
            </p:audio>
          </p:childTnLst>
        </p:cTn>
      </p:par>
    </p:tnLst>
    <p:bldLst>
      <p:bldP spid="27656" grpId="0" build="p"/>
    </p:bldLst>
  </p:timing>
</p:sld>
</file>

<file path=ppt/theme/theme1.xml><?xml version="1.0" encoding="utf-8"?>
<a:theme xmlns:a="http://schemas.openxmlformats.org/drawingml/2006/main" name="Орбита">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362</TotalTime>
  <Words>204</Words>
  <Application>Microsoft Office PowerPoint</Application>
  <PresentationFormat>Экран (4:3)</PresentationFormat>
  <Paragraphs>18</Paragraphs>
  <Slides>6</Slides>
  <Notes>0</Notes>
  <HiddenSlides>0</HiddenSlides>
  <MMClips>5</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Wingdings</vt:lpstr>
      <vt:lpstr>Calibri</vt:lpstr>
      <vt:lpstr>Орбита</vt:lpstr>
      <vt:lpstr>Блез Паскаль</vt:lpstr>
      <vt:lpstr>Введение</vt:lpstr>
      <vt:lpstr>Часть I</vt:lpstr>
      <vt:lpstr>Часть II</vt:lpstr>
      <vt:lpstr>Часть III</vt:lpstr>
      <vt:lpstr>Заключение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Блез Паскаль</dc:title>
  <dc:creator>Виталик</dc:creator>
  <cp:lastModifiedBy>admin</cp:lastModifiedBy>
  <cp:revision>7</cp:revision>
  <dcterms:created xsi:type="dcterms:W3CDTF">2009-11-16T08:44:42Z</dcterms:created>
  <dcterms:modified xsi:type="dcterms:W3CDTF">2015-04-08T17:47:42Z</dcterms:modified>
</cp:coreProperties>
</file>