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63" r:id="rId5"/>
    <p:sldId id="259" r:id="rId6"/>
    <p:sldId id="262" r:id="rId7"/>
    <p:sldId id="269" r:id="rId8"/>
    <p:sldId id="266" r:id="rId9"/>
    <p:sldId id="264" r:id="rId10"/>
    <p:sldId id="267" r:id="rId11"/>
    <p:sldId id="26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494DEF"/>
    <a:srgbClr val="E7E171"/>
    <a:srgbClr val="C672C0"/>
    <a:srgbClr val="F93B15"/>
    <a:srgbClr val="00E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27" autoAdjust="0"/>
  </p:normalViewPr>
  <p:slideViewPr>
    <p:cSldViewPr>
      <p:cViewPr varScale="1">
        <p:scale>
          <a:sx n="43" d="100"/>
          <a:sy n="43" d="100"/>
        </p:scale>
        <p:origin x="129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6"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1"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2"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3"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ru-RU" altLang="ru-RU"/>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ru-RU" altLang="ru-RU"/>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22"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77845"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ru-RU" noProof="0" smtClean="0"/>
              <a:t>Образец заголовка</a:t>
            </a:r>
          </a:p>
        </p:txBody>
      </p:sp>
      <p:sp>
        <p:nvSpPr>
          <p:cNvPr id="7784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ru-RU" noProof="0" smtClean="0"/>
              <a:t>Образец подзаголовка</a:t>
            </a:r>
          </a:p>
        </p:txBody>
      </p:sp>
      <p:sp>
        <p:nvSpPr>
          <p:cNvPr id="23" name="Rectangle 23"/>
          <p:cNvSpPr>
            <a:spLocks noGrp="1" noChangeArrowheads="1"/>
          </p:cNvSpPr>
          <p:nvPr>
            <p:ph type="dt" sz="quarter" idx="10"/>
          </p:nvPr>
        </p:nvSpPr>
        <p:spPr/>
        <p:txBody>
          <a:bodyPr/>
          <a:lstStyle>
            <a:lvl1pPr>
              <a:defRPr smtClean="0"/>
            </a:lvl1pPr>
          </a:lstStyle>
          <a:p>
            <a:pPr>
              <a:defRPr/>
            </a:pPr>
            <a:endParaRPr lang="ru-RU"/>
          </a:p>
        </p:txBody>
      </p:sp>
      <p:sp>
        <p:nvSpPr>
          <p:cNvPr id="24" name="Rectangle 24"/>
          <p:cNvSpPr>
            <a:spLocks noGrp="1" noChangeArrowheads="1"/>
          </p:cNvSpPr>
          <p:nvPr>
            <p:ph type="ftr" sz="quarter" idx="11"/>
          </p:nvPr>
        </p:nvSpPr>
        <p:spPr/>
        <p:txBody>
          <a:bodyPr/>
          <a:lstStyle>
            <a:lvl1pPr>
              <a:defRPr smtClean="0"/>
            </a:lvl1pPr>
          </a:lstStyle>
          <a:p>
            <a:pPr>
              <a:defRPr/>
            </a:pPr>
            <a:endParaRPr lang="ru-RU"/>
          </a:p>
        </p:txBody>
      </p:sp>
      <p:sp>
        <p:nvSpPr>
          <p:cNvPr id="25" name="Rectangle 25"/>
          <p:cNvSpPr>
            <a:spLocks noGrp="1" noChangeArrowheads="1"/>
          </p:cNvSpPr>
          <p:nvPr>
            <p:ph type="sldNum" sz="quarter" idx="12"/>
          </p:nvPr>
        </p:nvSpPr>
        <p:spPr/>
        <p:txBody>
          <a:bodyPr/>
          <a:lstStyle>
            <a:lvl1pPr>
              <a:defRPr/>
            </a:lvl1pPr>
          </a:lstStyle>
          <a:p>
            <a:fld id="{2203FEA7-EACB-4802-B512-4405866B005B}" type="slidenum">
              <a:rPr lang="ru-RU" altLang="ru-RU"/>
              <a:pPr/>
              <a:t>‹#›</a:t>
            </a:fld>
            <a:endParaRPr lang="ru-RU" altLang="ru-RU"/>
          </a:p>
        </p:txBody>
      </p:sp>
    </p:spTree>
    <p:extLst>
      <p:ext uri="{BB962C8B-B14F-4D97-AF65-F5344CB8AC3E}">
        <p14:creationId xmlns:p14="http://schemas.microsoft.com/office/powerpoint/2010/main" val="49087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3"/>
          <p:cNvSpPr>
            <a:spLocks noGrp="1" noChangeArrowheads="1"/>
          </p:cNvSpPr>
          <p:nvPr>
            <p:ph type="dt" sz="half" idx="10"/>
          </p:nvPr>
        </p:nvSpPr>
        <p:spPr>
          <a:ln/>
        </p:spPr>
        <p:txBody>
          <a:bodyPr/>
          <a:lstStyle>
            <a:lvl1pPr>
              <a:defRPr/>
            </a:lvl1pPr>
          </a:lstStyle>
          <a:p>
            <a:pPr>
              <a:defRPr/>
            </a:pPr>
            <a:endParaRPr lang="ru-RU"/>
          </a:p>
        </p:txBody>
      </p:sp>
      <p:sp>
        <p:nvSpPr>
          <p:cNvPr id="5" name="Rectangle 24"/>
          <p:cNvSpPr>
            <a:spLocks noGrp="1" noChangeArrowheads="1"/>
          </p:cNvSpPr>
          <p:nvPr>
            <p:ph type="ftr" sz="quarter" idx="11"/>
          </p:nvPr>
        </p:nvSpPr>
        <p:spPr>
          <a:ln/>
        </p:spPr>
        <p:txBody>
          <a:bodyPr/>
          <a:lstStyle>
            <a:lvl1pPr>
              <a:defRPr/>
            </a:lvl1pPr>
          </a:lstStyle>
          <a:p>
            <a:pPr>
              <a:defRPr/>
            </a:pPr>
            <a:endParaRPr lang="ru-RU"/>
          </a:p>
        </p:txBody>
      </p:sp>
      <p:sp>
        <p:nvSpPr>
          <p:cNvPr id="6" name="Rectangle 25"/>
          <p:cNvSpPr>
            <a:spLocks noGrp="1" noChangeArrowheads="1"/>
          </p:cNvSpPr>
          <p:nvPr>
            <p:ph type="sldNum" sz="quarter" idx="12"/>
          </p:nvPr>
        </p:nvSpPr>
        <p:spPr>
          <a:ln/>
        </p:spPr>
        <p:txBody>
          <a:bodyPr/>
          <a:lstStyle>
            <a:lvl1pPr>
              <a:defRPr/>
            </a:lvl1pPr>
          </a:lstStyle>
          <a:p>
            <a:fld id="{39A0D7D4-84ED-44F7-9220-6C944E9D401F}" type="slidenum">
              <a:rPr lang="ru-RU" altLang="ru-RU"/>
              <a:pPr/>
              <a:t>‹#›</a:t>
            </a:fld>
            <a:endParaRPr lang="ru-RU" altLang="ru-RU"/>
          </a:p>
        </p:txBody>
      </p:sp>
    </p:spTree>
    <p:extLst>
      <p:ext uri="{BB962C8B-B14F-4D97-AF65-F5344CB8AC3E}">
        <p14:creationId xmlns:p14="http://schemas.microsoft.com/office/powerpoint/2010/main" val="337206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3"/>
          <p:cNvSpPr>
            <a:spLocks noGrp="1" noChangeArrowheads="1"/>
          </p:cNvSpPr>
          <p:nvPr>
            <p:ph type="dt" sz="half" idx="10"/>
          </p:nvPr>
        </p:nvSpPr>
        <p:spPr>
          <a:ln/>
        </p:spPr>
        <p:txBody>
          <a:bodyPr/>
          <a:lstStyle>
            <a:lvl1pPr>
              <a:defRPr/>
            </a:lvl1pPr>
          </a:lstStyle>
          <a:p>
            <a:pPr>
              <a:defRPr/>
            </a:pPr>
            <a:endParaRPr lang="ru-RU"/>
          </a:p>
        </p:txBody>
      </p:sp>
      <p:sp>
        <p:nvSpPr>
          <p:cNvPr id="5" name="Rectangle 24"/>
          <p:cNvSpPr>
            <a:spLocks noGrp="1" noChangeArrowheads="1"/>
          </p:cNvSpPr>
          <p:nvPr>
            <p:ph type="ftr" sz="quarter" idx="11"/>
          </p:nvPr>
        </p:nvSpPr>
        <p:spPr>
          <a:ln/>
        </p:spPr>
        <p:txBody>
          <a:bodyPr/>
          <a:lstStyle>
            <a:lvl1pPr>
              <a:defRPr/>
            </a:lvl1pPr>
          </a:lstStyle>
          <a:p>
            <a:pPr>
              <a:defRPr/>
            </a:pPr>
            <a:endParaRPr lang="ru-RU"/>
          </a:p>
        </p:txBody>
      </p:sp>
      <p:sp>
        <p:nvSpPr>
          <p:cNvPr id="6" name="Rectangle 25"/>
          <p:cNvSpPr>
            <a:spLocks noGrp="1" noChangeArrowheads="1"/>
          </p:cNvSpPr>
          <p:nvPr>
            <p:ph type="sldNum" sz="quarter" idx="12"/>
          </p:nvPr>
        </p:nvSpPr>
        <p:spPr>
          <a:ln/>
        </p:spPr>
        <p:txBody>
          <a:bodyPr/>
          <a:lstStyle>
            <a:lvl1pPr>
              <a:defRPr/>
            </a:lvl1pPr>
          </a:lstStyle>
          <a:p>
            <a:fld id="{88E27D50-C247-4ED4-8B18-477A27FDA222}" type="slidenum">
              <a:rPr lang="ru-RU" altLang="ru-RU"/>
              <a:pPr/>
              <a:t>‹#›</a:t>
            </a:fld>
            <a:endParaRPr lang="ru-RU" altLang="ru-RU"/>
          </a:p>
        </p:txBody>
      </p:sp>
    </p:spTree>
    <p:extLst>
      <p:ext uri="{BB962C8B-B14F-4D97-AF65-F5344CB8AC3E}">
        <p14:creationId xmlns:p14="http://schemas.microsoft.com/office/powerpoint/2010/main" val="916757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артинк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артинка 3"/>
          <p:cNvSpPr>
            <a:spLocks noGrp="1"/>
          </p:cNvSpPr>
          <p:nvPr>
            <p:ph type="clipArt" sz="half" idx="2"/>
          </p:nvPr>
        </p:nvSpPr>
        <p:spPr>
          <a:xfrm>
            <a:off x="4648200" y="1600200"/>
            <a:ext cx="4038600" cy="4530725"/>
          </a:xfrm>
        </p:spPr>
        <p:txBody>
          <a:bodyPr/>
          <a:lstStyle/>
          <a:p>
            <a:pPr lvl="0"/>
            <a:endParaRPr lang="ru-RU" noProof="0" smtClean="0"/>
          </a:p>
        </p:txBody>
      </p:sp>
      <p:sp>
        <p:nvSpPr>
          <p:cNvPr id="5" name="Rectangle 23"/>
          <p:cNvSpPr>
            <a:spLocks noGrp="1" noChangeArrowheads="1"/>
          </p:cNvSpPr>
          <p:nvPr>
            <p:ph type="dt" sz="half" idx="10"/>
          </p:nvPr>
        </p:nvSpPr>
        <p:spPr>
          <a:ln/>
        </p:spPr>
        <p:txBody>
          <a:bodyPr/>
          <a:lstStyle>
            <a:lvl1pPr>
              <a:defRPr/>
            </a:lvl1pPr>
          </a:lstStyle>
          <a:p>
            <a:pPr>
              <a:defRPr/>
            </a:pPr>
            <a:endParaRPr lang="ru-RU"/>
          </a:p>
        </p:txBody>
      </p:sp>
      <p:sp>
        <p:nvSpPr>
          <p:cNvPr id="6" name="Rectangle 24"/>
          <p:cNvSpPr>
            <a:spLocks noGrp="1" noChangeArrowheads="1"/>
          </p:cNvSpPr>
          <p:nvPr>
            <p:ph type="ftr" sz="quarter" idx="11"/>
          </p:nvPr>
        </p:nvSpPr>
        <p:spPr>
          <a:ln/>
        </p:spPr>
        <p:txBody>
          <a:bodyPr/>
          <a:lstStyle>
            <a:lvl1pPr>
              <a:defRPr/>
            </a:lvl1pPr>
          </a:lstStyle>
          <a:p>
            <a:pPr>
              <a:defRPr/>
            </a:pPr>
            <a:endParaRPr lang="ru-RU"/>
          </a:p>
        </p:txBody>
      </p:sp>
      <p:sp>
        <p:nvSpPr>
          <p:cNvPr id="7" name="Rectangle 25"/>
          <p:cNvSpPr>
            <a:spLocks noGrp="1" noChangeArrowheads="1"/>
          </p:cNvSpPr>
          <p:nvPr>
            <p:ph type="sldNum" sz="quarter" idx="12"/>
          </p:nvPr>
        </p:nvSpPr>
        <p:spPr>
          <a:ln/>
        </p:spPr>
        <p:txBody>
          <a:bodyPr/>
          <a:lstStyle>
            <a:lvl1pPr>
              <a:defRPr/>
            </a:lvl1pPr>
          </a:lstStyle>
          <a:p>
            <a:fld id="{19028523-3AB8-4AA5-BD86-701D61F33387}" type="slidenum">
              <a:rPr lang="ru-RU" altLang="ru-RU"/>
              <a:pPr/>
              <a:t>‹#›</a:t>
            </a:fld>
            <a:endParaRPr lang="ru-RU" altLang="ru-RU"/>
          </a:p>
        </p:txBody>
      </p:sp>
    </p:spTree>
    <p:extLst>
      <p:ext uri="{BB962C8B-B14F-4D97-AF65-F5344CB8AC3E}">
        <p14:creationId xmlns:p14="http://schemas.microsoft.com/office/powerpoint/2010/main" val="2303560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Заголовок, картинка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43000"/>
          </a:xfrm>
        </p:spPr>
        <p:txBody>
          <a:bodyPr/>
          <a:lstStyle/>
          <a:p>
            <a:r>
              <a:rPr lang="ru-RU" smtClean="0"/>
              <a:t>Образец заголовка</a:t>
            </a:r>
            <a:endParaRPr lang="ru-RU"/>
          </a:p>
        </p:txBody>
      </p:sp>
      <p:sp>
        <p:nvSpPr>
          <p:cNvPr id="3" name="Картинка 2"/>
          <p:cNvSpPr>
            <a:spLocks noGrp="1"/>
          </p:cNvSpPr>
          <p:nvPr>
            <p:ph type="clipArt" sz="half" idx="1"/>
          </p:nvPr>
        </p:nvSpPr>
        <p:spPr>
          <a:xfrm>
            <a:off x="457200" y="1600200"/>
            <a:ext cx="4038600" cy="4530725"/>
          </a:xfrm>
        </p:spPr>
        <p:txBody>
          <a:bodyPr/>
          <a:lstStyle/>
          <a:p>
            <a:pPr lvl="0"/>
            <a:endParaRPr lang="ru-RU" noProof="0" smtClean="0"/>
          </a:p>
        </p:txBody>
      </p:sp>
      <p:sp>
        <p:nvSpPr>
          <p:cNvPr id="4" name="Текст 3"/>
          <p:cNvSpPr>
            <a:spLocks noGrp="1"/>
          </p:cNvSpPr>
          <p:nvPr>
            <p:ph type="body"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3"/>
          <p:cNvSpPr>
            <a:spLocks noGrp="1" noChangeArrowheads="1"/>
          </p:cNvSpPr>
          <p:nvPr>
            <p:ph type="dt" sz="half" idx="10"/>
          </p:nvPr>
        </p:nvSpPr>
        <p:spPr>
          <a:ln/>
        </p:spPr>
        <p:txBody>
          <a:bodyPr/>
          <a:lstStyle>
            <a:lvl1pPr>
              <a:defRPr/>
            </a:lvl1pPr>
          </a:lstStyle>
          <a:p>
            <a:pPr>
              <a:defRPr/>
            </a:pPr>
            <a:endParaRPr lang="ru-RU"/>
          </a:p>
        </p:txBody>
      </p:sp>
      <p:sp>
        <p:nvSpPr>
          <p:cNvPr id="6" name="Rectangle 24"/>
          <p:cNvSpPr>
            <a:spLocks noGrp="1" noChangeArrowheads="1"/>
          </p:cNvSpPr>
          <p:nvPr>
            <p:ph type="ftr" sz="quarter" idx="11"/>
          </p:nvPr>
        </p:nvSpPr>
        <p:spPr>
          <a:ln/>
        </p:spPr>
        <p:txBody>
          <a:bodyPr/>
          <a:lstStyle>
            <a:lvl1pPr>
              <a:defRPr/>
            </a:lvl1pPr>
          </a:lstStyle>
          <a:p>
            <a:pPr>
              <a:defRPr/>
            </a:pPr>
            <a:endParaRPr lang="ru-RU"/>
          </a:p>
        </p:txBody>
      </p:sp>
      <p:sp>
        <p:nvSpPr>
          <p:cNvPr id="7" name="Rectangle 25"/>
          <p:cNvSpPr>
            <a:spLocks noGrp="1" noChangeArrowheads="1"/>
          </p:cNvSpPr>
          <p:nvPr>
            <p:ph type="sldNum" sz="quarter" idx="12"/>
          </p:nvPr>
        </p:nvSpPr>
        <p:spPr>
          <a:ln/>
        </p:spPr>
        <p:txBody>
          <a:bodyPr/>
          <a:lstStyle>
            <a:lvl1pPr>
              <a:defRPr/>
            </a:lvl1pPr>
          </a:lstStyle>
          <a:p>
            <a:fld id="{E7CCB950-2B7D-4DFA-8752-63221A44BB19}" type="slidenum">
              <a:rPr lang="ru-RU" altLang="ru-RU"/>
              <a:pPr/>
              <a:t>‹#›</a:t>
            </a:fld>
            <a:endParaRPr lang="ru-RU" altLang="ru-RU"/>
          </a:p>
        </p:txBody>
      </p:sp>
    </p:spTree>
    <p:extLst>
      <p:ext uri="{BB962C8B-B14F-4D97-AF65-F5344CB8AC3E}">
        <p14:creationId xmlns:p14="http://schemas.microsoft.com/office/powerpoint/2010/main" val="206692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3"/>
          <p:cNvSpPr>
            <a:spLocks noGrp="1" noChangeArrowheads="1"/>
          </p:cNvSpPr>
          <p:nvPr>
            <p:ph type="dt" sz="half" idx="10"/>
          </p:nvPr>
        </p:nvSpPr>
        <p:spPr>
          <a:ln/>
        </p:spPr>
        <p:txBody>
          <a:bodyPr/>
          <a:lstStyle>
            <a:lvl1pPr>
              <a:defRPr/>
            </a:lvl1pPr>
          </a:lstStyle>
          <a:p>
            <a:pPr>
              <a:defRPr/>
            </a:pPr>
            <a:endParaRPr lang="ru-RU"/>
          </a:p>
        </p:txBody>
      </p:sp>
      <p:sp>
        <p:nvSpPr>
          <p:cNvPr id="5" name="Rectangle 24"/>
          <p:cNvSpPr>
            <a:spLocks noGrp="1" noChangeArrowheads="1"/>
          </p:cNvSpPr>
          <p:nvPr>
            <p:ph type="ftr" sz="quarter" idx="11"/>
          </p:nvPr>
        </p:nvSpPr>
        <p:spPr>
          <a:ln/>
        </p:spPr>
        <p:txBody>
          <a:bodyPr/>
          <a:lstStyle>
            <a:lvl1pPr>
              <a:defRPr/>
            </a:lvl1pPr>
          </a:lstStyle>
          <a:p>
            <a:pPr>
              <a:defRPr/>
            </a:pPr>
            <a:endParaRPr lang="ru-RU"/>
          </a:p>
        </p:txBody>
      </p:sp>
      <p:sp>
        <p:nvSpPr>
          <p:cNvPr id="6" name="Rectangle 25"/>
          <p:cNvSpPr>
            <a:spLocks noGrp="1" noChangeArrowheads="1"/>
          </p:cNvSpPr>
          <p:nvPr>
            <p:ph type="sldNum" sz="quarter" idx="12"/>
          </p:nvPr>
        </p:nvSpPr>
        <p:spPr>
          <a:ln/>
        </p:spPr>
        <p:txBody>
          <a:bodyPr/>
          <a:lstStyle>
            <a:lvl1pPr>
              <a:defRPr/>
            </a:lvl1pPr>
          </a:lstStyle>
          <a:p>
            <a:fld id="{5DAC60A8-B6D0-4995-A8A9-17589AB91858}" type="slidenum">
              <a:rPr lang="ru-RU" altLang="ru-RU"/>
              <a:pPr/>
              <a:t>‹#›</a:t>
            </a:fld>
            <a:endParaRPr lang="ru-RU" altLang="ru-RU"/>
          </a:p>
        </p:txBody>
      </p:sp>
    </p:spTree>
    <p:extLst>
      <p:ext uri="{BB962C8B-B14F-4D97-AF65-F5344CB8AC3E}">
        <p14:creationId xmlns:p14="http://schemas.microsoft.com/office/powerpoint/2010/main" val="379903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3"/>
          <p:cNvSpPr>
            <a:spLocks noGrp="1" noChangeArrowheads="1"/>
          </p:cNvSpPr>
          <p:nvPr>
            <p:ph type="dt" sz="half" idx="10"/>
          </p:nvPr>
        </p:nvSpPr>
        <p:spPr>
          <a:ln/>
        </p:spPr>
        <p:txBody>
          <a:bodyPr/>
          <a:lstStyle>
            <a:lvl1pPr>
              <a:defRPr/>
            </a:lvl1pPr>
          </a:lstStyle>
          <a:p>
            <a:pPr>
              <a:defRPr/>
            </a:pPr>
            <a:endParaRPr lang="ru-RU"/>
          </a:p>
        </p:txBody>
      </p:sp>
      <p:sp>
        <p:nvSpPr>
          <p:cNvPr id="5" name="Rectangle 24"/>
          <p:cNvSpPr>
            <a:spLocks noGrp="1" noChangeArrowheads="1"/>
          </p:cNvSpPr>
          <p:nvPr>
            <p:ph type="ftr" sz="quarter" idx="11"/>
          </p:nvPr>
        </p:nvSpPr>
        <p:spPr>
          <a:ln/>
        </p:spPr>
        <p:txBody>
          <a:bodyPr/>
          <a:lstStyle>
            <a:lvl1pPr>
              <a:defRPr/>
            </a:lvl1pPr>
          </a:lstStyle>
          <a:p>
            <a:pPr>
              <a:defRPr/>
            </a:pPr>
            <a:endParaRPr lang="ru-RU"/>
          </a:p>
        </p:txBody>
      </p:sp>
      <p:sp>
        <p:nvSpPr>
          <p:cNvPr id="6" name="Rectangle 25"/>
          <p:cNvSpPr>
            <a:spLocks noGrp="1" noChangeArrowheads="1"/>
          </p:cNvSpPr>
          <p:nvPr>
            <p:ph type="sldNum" sz="quarter" idx="12"/>
          </p:nvPr>
        </p:nvSpPr>
        <p:spPr>
          <a:ln/>
        </p:spPr>
        <p:txBody>
          <a:bodyPr/>
          <a:lstStyle>
            <a:lvl1pPr>
              <a:defRPr/>
            </a:lvl1pPr>
          </a:lstStyle>
          <a:p>
            <a:fld id="{49229BFF-2E1E-4CE3-B77D-246A61BD9BFD}" type="slidenum">
              <a:rPr lang="ru-RU" altLang="ru-RU"/>
              <a:pPr/>
              <a:t>‹#›</a:t>
            </a:fld>
            <a:endParaRPr lang="ru-RU" altLang="ru-RU"/>
          </a:p>
        </p:txBody>
      </p:sp>
    </p:spTree>
    <p:extLst>
      <p:ext uri="{BB962C8B-B14F-4D97-AF65-F5344CB8AC3E}">
        <p14:creationId xmlns:p14="http://schemas.microsoft.com/office/powerpoint/2010/main" val="206816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3"/>
          <p:cNvSpPr>
            <a:spLocks noGrp="1" noChangeArrowheads="1"/>
          </p:cNvSpPr>
          <p:nvPr>
            <p:ph type="dt" sz="half" idx="10"/>
          </p:nvPr>
        </p:nvSpPr>
        <p:spPr>
          <a:ln/>
        </p:spPr>
        <p:txBody>
          <a:bodyPr/>
          <a:lstStyle>
            <a:lvl1pPr>
              <a:defRPr/>
            </a:lvl1pPr>
          </a:lstStyle>
          <a:p>
            <a:pPr>
              <a:defRPr/>
            </a:pPr>
            <a:endParaRPr lang="ru-RU"/>
          </a:p>
        </p:txBody>
      </p:sp>
      <p:sp>
        <p:nvSpPr>
          <p:cNvPr id="6" name="Rectangle 24"/>
          <p:cNvSpPr>
            <a:spLocks noGrp="1" noChangeArrowheads="1"/>
          </p:cNvSpPr>
          <p:nvPr>
            <p:ph type="ftr" sz="quarter" idx="11"/>
          </p:nvPr>
        </p:nvSpPr>
        <p:spPr>
          <a:ln/>
        </p:spPr>
        <p:txBody>
          <a:bodyPr/>
          <a:lstStyle>
            <a:lvl1pPr>
              <a:defRPr/>
            </a:lvl1pPr>
          </a:lstStyle>
          <a:p>
            <a:pPr>
              <a:defRPr/>
            </a:pPr>
            <a:endParaRPr lang="ru-RU"/>
          </a:p>
        </p:txBody>
      </p:sp>
      <p:sp>
        <p:nvSpPr>
          <p:cNvPr id="7" name="Rectangle 25"/>
          <p:cNvSpPr>
            <a:spLocks noGrp="1" noChangeArrowheads="1"/>
          </p:cNvSpPr>
          <p:nvPr>
            <p:ph type="sldNum" sz="quarter" idx="12"/>
          </p:nvPr>
        </p:nvSpPr>
        <p:spPr>
          <a:ln/>
        </p:spPr>
        <p:txBody>
          <a:bodyPr/>
          <a:lstStyle>
            <a:lvl1pPr>
              <a:defRPr/>
            </a:lvl1pPr>
          </a:lstStyle>
          <a:p>
            <a:fld id="{42F45131-A4EE-44F8-9611-50A3939CA27B}" type="slidenum">
              <a:rPr lang="ru-RU" altLang="ru-RU"/>
              <a:pPr/>
              <a:t>‹#›</a:t>
            </a:fld>
            <a:endParaRPr lang="ru-RU" altLang="ru-RU"/>
          </a:p>
        </p:txBody>
      </p:sp>
    </p:spTree>
    <p:extLst>
      <p:ext uri="{BB962C8B-B14F-4D97-AF65-F5344CB8AC3E}">
        <p14:creationId xmlns:p14="http://schemas.microsoft.com/office/powerpoint/2010/main" val="264148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3"/>
          <p:cNvSpPr>
            <a:spLocks noGrp="1" noChangeArrowheads="1"/>
          </p:cNvSpPr>
          <p:nvPr>
            <p:ph type="dt" sz="half" idx="10"/>
          </p:nvPr>
        </p:nvSpPr>
        <p:spPr>
          <a:ln/>
        </p:spPr>
        <p:txBody>
          <a:bodyPr/>
          <a:lstStyle>
            <a:lvl1pPr>
              <a:defRPr/>
            </a:lvl1pPr>
          </a:lstStyle>
          <a:p>
            <a:pPr>
              <a:defRPr/>
            </a:pPr>
            <a:endParaRPr lang="ru-RU"/>
          </a:p>
        </p:txBody>
      </p:sp>
      <p:sp>
        <p:nvSpPr>
          <p:cNvPr id="8" name="Rectangle 24"/>
          <p:cNvSpPr>
            <a:spLocks noGrp="1" noChangeArrowheads="1"/>
          </p:cNvSpPr>
          <p:nvPr>
            <p:ph type="ftr" sz="quarter" idx="11"/>
          </p:nvPr>
        </p:nvSpPr>
        <p:spPr>
          <a:ln/>
        </p:spPr>
        <p:txBody>
          <a:bodyPr/>
          <a:lstStyle>
            <a:lvl1pPr>
              <a:defRPr/>
            </a:lvl1pPr>
          </a:lstStyle>
          <a:p>
            <a:pPr>
              <a:defRPr/>
            </a:pPr>
            <a:endParaRPr lang="ru-RU"/>
          </a:p>
        </p:txBody>
      </p:sp>
      <p:sp>
        <p:nvSpPr>
          <p:cNvPr id="9" name="Rectangle 25"/>
          <p:cNvSpPr>
            <a:spLocks noGrp="1" noChangeArrowheads="1"/>
          </p:cNvSpPr>
          <p:nvPr>
            <p:ph type="sldNum" sz="quarter" idx="12"/>
          </p:nvPr>
        </p:nvSpPr>
        <p:spPr>
          <a:ln/>
        </p:spPr>
        <p:txBody>
          <a:bodyPr/>
          <a:lstStyle>
            <a:lvl1pPr>
              <a:defRPr/>
            </a:lvl1pPr>
          </a:lstStyle>
          <a:p>
            <a:fld id="{7191E21A-D35A-4154-A0B1-742F5234DBE0}" type="slidenum">
              <a:rPr lang="ru-RU" altLang="ru-RU"/>
              <a:pPr/>
              <a:t>‹#›</a:t>
            </a:fld>
            <a:endParaRPr lang="ru-RU" altLang="ru-RU"/>
          </a:p>
        </p:txBody>
      </p:sp>
    </p:spTree>
    <p:extLst>
      <p:ext uri="{BB962C8B-B14F-4D97-AF65-F5344CB8AC3E}">
        <p14:creationId xmlns:p14="http://schemas.microsoft.com/office/powerpoint/2010/main" val="329924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3"/>
          <p:cNvSpPr>
            <a:spLocks noGrp="1" noChangeArrowheads="1"/>
          </p:cNvSpPr>
          <p:nvPr>
            <p:ph type="dt" sz="half" idx="10"/>
          </p:nvPr>
        </p:nvSpPr>
        <p:spPr>
          <a:ln/>
        </p:spPr>
        <p:txBody>
          <a:bodyPr/>
          <a:lstStyle>
            <a:lvl1pPr>
              <a:defRPr/>
            </a:lvl1pPr>
          </a:lstStyle>
          <a:p>
            <a:pPr>
              <a:defRPr/>
            </a:pPr>
            <a:endParaRPr lang="ru-RU"/>
          </a:p>
        </p:txBody>
      </p:sp>
      <p:sp>
        <p:nvSpPr>
          <p:cNvPr id="4" name="Rectangle 24"/>
          <p:cNvSpPr>
            <a:spLocks noGrp="1" noChangeArrowheads="1"/>
          </p:cNvSpPr>
          <p:nvPr>
            <p:ph type="ftr" sz="quarter" idx="11"/>
          </p:nvPr>
        </p:nvSpPr>
        <p:spPr>
          <a:ln/>
        </p:spPr>
        <p:txBody>
          <a:bodyPr/>
          <a:lstStyle>
            <a:lvl1pPr>
              <a:defRPr/>
            </a:lvl1pPr>
          </a:lstStyle>
          <a:p>
            <a:pPr>
              <a:defRPr/>
            </a:pPr>
            <a:endParaRPr lang="ru-RU"/>
          </a:p>
        </p:txBody>
      </p:sp>
      <p:sp>
        <p:nvSpPr>
          <p:cNvPr id="5" name="Rectangle 25"/>
          <p:cNvSpPr>
            <a:spLocks noGrp="1" noChangeArrowheads="1"/>
          </p:cNvSpPr>
          <p:nvPr>
            <p:ph type="sldNum" sz="quarter" idx="12"/>
          </p:nvPr>
        </p:nvSpPr>
        <p:spPr>
          <a:ln/>
        </p:spPr>
        <p:txBody>
          <a:bodyPr/>
          <a:lstStyle>
            <a:lvl1pPr>
              <a:defRPr/>
            </a:lvl1pPr>
          </a:lstStyle>
          <a:p>
            <a:fld id="{CB3E63BC-BF42-4D67-90F9-81F5A5743FD6}" type="slidenum">
              <a:rPr lang="ru-RU" altLang="ru-RU"/>
              <a:pPr/>
              <a:t>‹#›</a:t>
            </a:fld>
            <a:endParaRPr lang="ru-RU" altLang="ru-RU"/>
          </a:p>
        </p:txBody>
      </p:sp>
    </p:spTree>
    <p:extLst>
      <p:ext uri="{BB962C8B-B14F-4D97-AF65-F5344CB8AC3E}">
        <p14:creationId xmlns:p14="http://schemas.microsoft.com/office/powerpoint/2010/main" val="260011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ru-RU"/>
          </a:p>
        </p:txBody>
      </p:sp>
      <p:sp>
        <p:nvSpPr>
          <p:cNvPr id="3" name="Rectangle 24"/>
          <p:cNvSpPr>
            <a:spLocks noGrp="1" noChangeArrowheads="1"/>
          </p:cNvSpPr>
          <p:nvPr>
            <p:ph type="ftr" sz="quarter" idx="11"/>
          </p:nvPr>
        </p:nvSpPr>
        <p:spPr>
          <a:ln/>
        </p:spPr>
        <p:txBody>
          <a:bodyPr/>
          <a:lstStyle>
            <a:lvl1pPr>
              <a:defRPr/>
            </a:lvl1pPr>
          </a:lstStyle>
          <a:p>
            <a:pPr>
              <a:defRPr/>
            </a:pPr>
            <a:endParaRPr lang="ru-RU"/>
          </a:p>
        </p:txBody>
      </p:sp>
      <p:sp>
        <p:nvSpPr>
          <p:cNvPr id="4" name="Rectangle 25"/>
          <p:cNvSpPr>
            <a:spLocks noGrp="1" noChangeArrowheads="1"/>
          </p:cNvSpPr>
          <p:nvPr>
            <p:ph type="sldNum" sz="quarter" idx="12"/>
          </p:nvPr>
        </p:nvSpPr>
        <p:spPr>
          <a:ln/>
        </p:spPr>
        <p:txBody>
          <a:bodyPr/>
          <a:lstStyle>
            <a:lvl1pPr>
              <a:defRPr/>
            </a:lvl1pPr>
          </a:lstStyle>
          <a:p>
            <a:fld id="{B42E930B-1E17-4649-B62D-7537CB0CC098}" type="slidenum">
              <a:rPr lang="ru-RU" altLang="ru-RU"/>
              <a:pPr/>
              <a:t>‹#›</a:t>
            </a:fld>
            <a:endParaRPr lang="ru-RU" altLang="ru-RU"/>
          </a:p>
        </p:txBody>
      </p:sp>
    </p:spTree>
    <p:extLst>
      <p:ext uri="{BB962C8B-B14F-4D97-AF65-F5344CB8AC3E}">
        <p14:creationId xmlns:p14="http://schemas.microsoft.com/office/powerpoint/2010/main" val="328429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3"/>
          <p:cNvSpPr>
            <a:spLocks noGrp="1" noChangeArrowheads="1"/>
          </p:cNvSpPr>
          <p:nvPr>
            <p:ph type="dt" sz="half" idx="10"/>
          </p:nvPr>
        </p:nvSpPr>
        <p:spPr>
          <a:ln/>
        </p:spPr>
        <p:txBody>
          <a:bodyPr/>
          <a:lstStyle>
            <a:lvl1pPr>
              <a:defRPr/>
            </a:lvl1pPr>
          </a:lstStyle>
          <a:p>
            <a:pPr>
              <a:defRPr/>
            </a:pPr>
            <a:endParaRPr lang="ru-RU"/>
          </a:p>
        </p:txBody>
      </p:sp>
      <p:sp>
        <p:nvSpPr>
          <p:cNvPr id="6" name="Rectangle 24"/>
          <p:cNvSpPr>
            <a:spLocks noGrp="1" noChangeArrowheads="1"/>
          </p:cNvSpPr>
          <p:nvPr>
            <p:ph type="ftr" sz="quarter" idx="11"/>
          </p:nvPr>
        </p:nvSpPr>
        <p:spPr>
          <a:ln/>
        </p:spPr>
        <p:txBody>
          <a:bodyPr/>
          <a:lstStyle>
            <a:lvl1pPr>
              <a:defRPr/>
            </a:lvl1pPr>
          </a:lstStyle>
          <a:p>
            <a:pPr>
              <a:defRPr/>
            </a:pPr>
            <a:endParaRPr lang="ru-RU"/>
          </a:p>
        </p:txBody>
      </p:sp>
      <p:sp>
        <p:nvSpPr>
          <p:cNvPr id="7" name="Rectangle 25"/>
          <p:cNvSpPr>
            <a:spLocks noGrp="1" noChangeArrowheads="1"/>
          </p:cNvSpPr>
          <p:nvPr>
            <p:ph type="sldNum" sz="quarter" idx="12"/>
          </p:nvPr>
        </p:nvSpPr>
        <p:spPr>
          <a:ln/>
        </p:spPr>
        <p:txBody>
          <a:bodyPr/>
          <a:lstStyle>
            <a:lvl1pPr>
              <a:defRPr/>
            </a:lvl1pPr>
          </a:lstStyle>
          <a:p>
            <a:fld id="{E9BBB5B0-25FC-425A-82A0-13DD88CA8F78}" type="slidenum">
              <a:rPr lang="ru-RU" altLang="ru-RU"/>
              <a:pPr/>
              <a:t>‹#›</a:t>
            </a:fld>
            <a:endParaRPr lang="ru-RU" altLang="ru-RU"/>
          </a:p>
        </p:txBody>
      </p:sp>
    </p:spTree>
    <p:extLst>
      <p:ext uri="{BB962C8B-B14F-4D97-AF65-F5344CB8AC3E}">
        <p14:creationId xmlns:p14="http://schemas.microsoft.com/office/powerpoint/2010/main" val="118856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3"/>
          <p:cNvSpPr>
            <a:spLocks noGrp="1" noChangeArrowheads="1"/>
          </p:cNvSpPr>
          <p:nvPr>
            <p:ph type="dt" sz="half" idx="10"/>
          </p:nvPr>
        </p:nvSpPr>
        <p:spPr>
          <a:ln/>
        </p:spPr>
        <p:txBody>
          <a:bodyPr/>
          <a:lstStyle>
            <a:lvl1pPr>
              <a:defRPr/>
            </a:lvl1pPr>
          </a:lstStyle>
          <a:p>
            <a:pPr>
              <a:defRPr/>
            </a:pPr>
            <a:endParaRPr lang="ru-RU"/>
          </a:p>
        </p:txBody>
      </p:sp>
      <p:sp>
        <p:nvSpPr>
          <p:cNvPr id="6" name="Rectangle 24"/>
          <p:cNvSpPr>
            <a:spLocks noGrp="1" noChangeArrowheads="1"/>
          </p:cNvSpPr>
          <p:nvPr>
            <p:ph type="ftr" sz="quarter" idx="11"/>
          </p:nvPr>
        </p:nvSpPr>
        <p:spPr>
          <a:ln/>
        </p:spPr>
        <p:txBody>
          <a:bodyPr/>
          <a:lstStyle>
            <a:lvl1pPr>
              <a:defRPr/>
            </a:lvl1pPr>
          </a:lstStyle>
          <a:p>
            <a:pPr>
              <a:defRPr/>
            </a:pPr>
            <a:endParaRPr lang="ru-RU"/>
          </a:p>
        </p:txBody>
      </p:sp>
      <p:sp>
        <p:nvSpPr>
          <p:cNvPr id="7" name="Rectangle 25"/>
          <p:cNvSpPr>
            <a:spLocks noGrp="1" noChangeArrowheads="1"/>
          </p:cNvSpPr>
          <p:nvPr>
            <p:ph type="sldNum" sz="quarter" idx="12"/>
          </p:nvPr>
        </p:nvSpPr>
        <p:spPr>
          <a:ln/>
        </p:spPr>
        <p:txBody>
          <a:bodyPr/>
          <a:lstStyle>
            <a:lvl1pPr>
              <a:defRPr/>
            </a:lvl1pPr>
          </a:lstStyle>
          <a:p>
            <a:fld id="{D26F1F87-EBC1-4D3F-88FA-97069930C4E1}" type="slidenum">
              <a:rPr lang="ru-RU" altLang="ru-RU"/>
              <a:pPr/>
              <a:t>‹#›</a:t>
            </a:fld>
            <a:endParaRPr lang="ru-RU" altLang="ru-RU"/>
          </a:p>
        </p:txBody>
      </p:sp>
    </p:spTree>
    <p:extLst>
      <p:ext uri="{BB962C8B-B14F-4D97-AF65-F5344CB8AC3E}">
        <p14:creationId xmlns:p14="http://schemas.microsoft.com/office/powerpoint/2010/main" val="2451442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76803"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1033" name="Freeform 4"/>
            <p:cNvSpPr>
              <a:spLocks/>
            </p:cNvSpPr>
            <p:nvPr/>
          </p:nvSpPr>
          <p:spPr bwMode="hidden">
            <a:xfrm>
              <a:off x="0" y="2496"/>
              <a:ext cx="2112" cy="1604"/>
            </a:xfrm>
            <a:custGeom>
              <a:avLst/>
              <a:gdLst>
                <a:gd name="T0" fmla="*/ 577 w 2123"/>
                <a:gd name="T1" fmla="*/ 986 h 1696"/>
                <a:gd name="T2" fmla="*/ 541 w 2123"/>
                <a:gd name="T3" fmla="*/ 646 h 1696"/>
                <a:gd name="T4" fmla="*/ 667 w 2123"/>
                <a:gd name="T5" fmla="*/ 374 h 1696"/>
                <a:gd name="T6" fmla="*/ 922 w 2123"/>
                <a:gd name="T7" fmla="*/ 555 h 1696"/>
                <a:gd name="T8" fmla="*/ 1208 w 2123"/>
                <a:gd name="T9" fmla="*/ 822 h 1696"/>
                <a:gd name="T10" fmla="*/ 1475 w 2123"/>
                <a:gd name="T11" fmla="*/ 1049 h 1696"/>
                <a:gd name="T12" fmla="*/ 1791 w 2123"/>
                <a:gd name="T13" fmla="*/ 1286 h 1696"/>
                <a:gd name="T14" fmla="*/ 1873 w 2123"/>
                <a:gd name="T15" fmla="*/ 1337 h 1696"/>
                <a:gd name="T16" fmla="*/ 1826 w 2123"/>
                <a:gd name="T17" fmla="*/ 1281 h 1696"/>
                <a:gd name="T18" fmla="*/ 1404 w 2123"/>
                <a:gd name="T19" fmla="*/ 947 h 1696"/>
                <a:gd name="T20" fmla="*/ 1082 w 2123"/>
                <a:gd name="T21" fmla="*/ 646 h 1696"/>
                <a:gd name="T22" fmla="*/ 719 w 2123"/>
                <a:gd name="T23" fmla="*/ 311 h 1696"/>
                <a:gd name="T24" fmla="*/ 994 w 2123"/>
                <a:gd name="T25" fmla="*/ 294 h 1696"/>
                <a:gd name="T26" fmla="*/ 1279 w 2123"/>
                <a:gd name="T27" fmla="*/ 300 h 1696"/>
                <a:gd name="T28" fmla="*/ 1606 w 2123"/>
                <a:gd name="T29" fmla="*/ 254 h 1696"/>
                <a:gd name="T30" fmla="*/ 2112 w 2123"/>
                <a:gd name="T31" fmla="*/ 186 h 1696"/>
                <a:gd name="T32" fmla="*/ 2064 w 2123"/>
                <a:gd name="T33" fmla="*/ 164 h 1696"/>
                <a:gd name="T34" fmla="*/ 1535 w 2123"/>
                <a:gd name="T35" fmla="*/ 243 h 1696"/>
                <a:gd name="T36" fmla="*/ 1202 w 2123"/>
                <a:gd name="T37" fmla="*/ 260 h 1696"/>
                <a:gd name="T38" fmla="*/ 755 w 2123"/>
                <a:gd name="T39" fmla="*/ 243 h 1696"/>
                <a:gd name="T40" fmla="*/ 815 w 2123"/>
                <a:gd name="T41" fmla="*/ 215 h 1696"/>
                <a:gd name="T42" fmla="*/ 1136 w 2123"/>
                <a:gd name="T43" fmla="*/ 0 h 1696"/>
                <a:gd name="T44" fmla="*/ 1082 w 2123"/>
                <a:gd name="T45" fmla="*/ 28 h 1696"/>
                <a:gd name="T46" fmla="*/ 1005 w 2123"/>
                <a:gd name="T47" fmla="*/ 79 h 1696"/>
                <a:gd name="T48" fmla="*/ 851 w 2123"/>
                <a:gd name="T49" fmla="*/ 181 h 1696"/>
                <a:gd name="T50" fmla="*/ 667 w 2123"/>
                <a:gd name="T51" fmla="*/ 266 h 1696"/>
                <a:gd name="T52" fmla="*/ 631 w 2123"/>
                <a:gd name="T53" fmla="*/ 340 h 1696"/>
                <a:gd name="T54" fmla="*/ 303 w 2123"/>
                <a:gd name="T55" fmla="*/ 555 h 1696"/>
                <a:gd name="T56" fmla="*/ 0 w 2123"/>
                <a:gd name="T57" fmla="*/ 686 h 1696"/>
                <a:gd name="T58" fmla="*/ 0 w 2123"/>
                <a:gd name="T59" fmla="*/ 691 h 1696"/>
                <a:gd name="T60" fmla="*/ 0 w 2123"/>
                <a:gd name="T61" fmla="*/ 725 h 1696"/>
                <a:gd name="T62" fmla="*/ 297 w 2123"/>
                <a:gd name="T63" fmla="*/ 601 h 1696"/>
                <a:gd name="T64" fmla="*/ 589 w 2123"/>
                <a:gd name="T65" fmla="*/ 408 h 1696"/>
                <a:gd name="T66" fmla="*/ 505 w 2123"/>
                <a:gd name="T67" fmla="*/ 635 h 1696"/>
                <a:gd name="T68" fmla="*/ 523 w 2123"/>
                <a:gd name="T69" fmla="*/ 941 h 1696"/>
                <a:gd name="T70" fmla="*/ 458 w 2123"/>
                <a:gd name="T71" fmla="*/ 1105 h 1696"/>
                <a:gd name="T72" fmla="*/ 327 w 2123"/>
                <a:gd name="T73" fmla="*/ 1400 h 1696"/>
                <a:gd name="T74" fmla="*/ 321 w 2123"/>
                <a:gd name="T75" fmla="*/ 1604 h 1696"/>
                <a:gd name="T76" fmla="*/ 327 w 2123"/>
                <a:gd name="T77" fmla="*/ 1604 h 1696"/>
                <a:gd name="T78" fmla="*/ 345 w 2123"/>
                <a:gd name="T79" fmla="*/ 1468 h 1696"/>
                <a:gd name="T80" fmla="*/ 577 w 2123"/>
                <a:gd name="T81" fmla="*/ 986 h 1696"/>
                <a:gd name="T82" fmla="*/ 577 w 2123"/>
                <a:gd name="T83" fmla="*/ 98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5" name="Freeform 6"/>
            <p:cNvSpPr>
              <a:spLocks/>
            </p:cNvSpPr>
            <p:nvPr/>
          </p:nvSpPr>
          <p:spPr bwMode="hidden">
            <a:xfrm>
              <a:off x="0" y="524"/>
              <a:ext cx="973" cy="1195"/>
            </a:xfrm>
            <a:custGeom>
              <a:avLst/>
              <a:gdLst>
                <a:gd name="T0" fmla="*/ 324 w 969"/>
                <a:gd name="T1" fmla="*/ 1189 h 1192"/>
                <a:gd name="T2" fmla="*/ 492 w 969"/>
                <a:gd name="T3" fmla="*/ 1195 h 1192"/>
                <a:gd name="T4" fmla="*/ 582 w 969"/>
                <a:gd name="T5" fmla="*/ 1153 h 1192"/>
                <a:gd name="T6" fmla="*/ 816 w 969"/>
                <a:gd name="T7" fmla="*/ 1088 h 1192"/>
                <a:gd name="T8" fmla="*/ 937 w 969"/>
                <a:gd name="T9" fmla="*/ 1058 h 1192"/>
                <a:gd name="T10" fmla="*/ 762 w 969"/>
                <a:gd name="T11" fmla="*/ 991 h 1192"/>
                <a:gd name="T12" fmla="*/ 558 w 969"/>
                <a:gd name="T13" fmla="*/ 955 h 1192"/>
                <a:gd name="T14" fmla="*/ 198 w 969"/>
                <a:gd name="T15" fmla="*/ 973 h 1192"/>
                <a:gd name="T16" fmla="*/ 300 w 969"/>
                <a:gd name="T17" fmla="*/ 895 h 1192"/>
                <a:gd name="T18" fmla="*/ 498 w 969"/>
                <a:gd name="T19" fmla="*/ 805 h 1192"/>
                <a:gd name="T20" fmla="*/ 697 w 969"/>
                <a:gd name="T21" fmla="*/ 673 h 1192"/>
                <a:gd name="T22" fmla="*/ 703 w 969"/>
                <a:gd name="T23" fmla="*/ 673 h 1192"/>
                <a:gd name="T24" fmla="*/ 715 w 969"/>
                <a:gd name="T25" fmla="*/ 667 h 1192"/>
                <a:gd name="T26" fmla="*/ 756 w 969"/>
                <a:gd name="T27" fmla="*/ 649 h 1192"/>
                <a:gd name="T28" fmla="*/ 780 w 969"/>
                <a:gd name="T29" fmla="*/ 643 h 1192"/>
                <a:gd name="T30" fmla="*/ 792 w 969"/>
                <a:gd name="T31" fmla="*/ 631 h 1192"/>
                <a:gd name="T32" fmla="*/ 798 w 969"/>
                <a:gd name="T33" fmla="*/ 619 h 1192"/>
                <a:gd name="T34" fmla="*/ 792 w 969"/>
                <a:gd name="T35" fmla="*/ 613 h 1192"/>
                <a:gd name="T36" fmla="*/ 786 w 969"/>
                <a:gd name="T37" fmla="*/ 601 h 1192"/>
                <a:gd name="T38" fmla="*/ 786 w 969"/>
                <a:gd name="T39" fmla="*/ 576 h 1192"/>
                <a:gd name="T40" fmla="*/ 798 w 969"/>
                <a:gd name="T41" fmla="*/ 546 h 1192"/>
                <a:gd name="T42" fmla="*/ 810 w 969"/>
                <a:gd name="T43" fmla="*/ 516 h 1192"/>
                <a:gd name="T44" fmla="*/ 828 w 969"/>
                <a:gd name="T45" fmla="*/ 486 h 1192"/>
                <a:gd name="T46" fmla="*/ 840 w 969"/>
                <a:gd name="T47" fmla="*/ 456 h 1192"/>
                <a:gd name="T48" fmla="*/ 846 w 969"/>
                <a:gd name="T49" fmla="*/ 438 h 1192"/>
                <a:gd name="T50" fmla="*/ 853 w 969"/>
                <a:gd name="T51" fmla="*/ 432 h 1192"/>
                <a:gd name="T52" fmla="*/ 853 w 969"/>
                <a:gd name="T53" fmla="*/ 348 h 1192"/>
                <a:gd name="T54" fmla="*/ 853 w 969"/>
                <a:gd name="T55" fmla="*/ 342 h 1192"/>
                <a:gd name="T56" fmla="*/ 859 w 969"/>
                <a:gd name="T57" fmla="*/ 336 h 1192"/>
                <a:gd name="T58" fmla="*/ 877 w 969"/>
                <a:gd name="T59" fmla="*/ 306 h 1192"/>
                <a:gd name="T60" fmla="*/ 889 w 969"/>
                <a:gd name="T61" fmla="*/ 270 h 1192"/>
                <a:gd name="T62" fmla="*/ 901 w 969"/>
                <a:gd name="T63" fmla="*/ 240 h 1192"/>
                <a:gd name="T64" fmla="*/ 907 w 969"/>
                <a:gd name="T65" fmla="*/ 228 h 1192"/>
                <a:gd name="T66" fmla="*/ 913 w 969"/>
                <a:gd name="T67" fmla="*/ 216 h 1192"/>
                <a:gd name="T68" fmla="*/ 931 w 969"/>
                <a:gd name="T69" fmla="*/ 173 h 1192"/>
                <a:gd name="T70" fmla="*/ 949 w 969"/>
                <a:gd name="T71" fmla="*/ 137 h 1192"/>
                <a:gd name="T72" fmla="*/ 955 w 969"/>
                <a:gd name="T73" fmla="*/ 125 h 1192"/>
                <a:gd name="T74" fmla="*/ 955 w 969"/>
                <a:gd name="T75" fmla="*/ 119 h 1192"/>
                <a:gd name="T76" fmla="*/ 973 w 969"/>
                <a:gd name="T77" fmla="*/ 0 h 1192"/>
                <a:gd name="T78" fmla="*/ 949 w 969"/>
                <a:gd name="T79" fmla="*/ 47 h 1192"/>
                <a:gd name="T80" fmla="*/ 786 w 969"/>
                <a:gd name="T81" fmla="*/ 113 h 1192"/>
                <a:gd name="T82" fmla="*/ 709 w 969"/>
                <a:gd name="T83" fmla="*/ 161 h 1192"/>
                <a:gd name="T84" fmla="*/ 462 w 969"/>
                <a:gd name="T85" fmla="*/ 234 h 1192"/>
                <a:gd name="T86" fmla="*/ 282 w 969"/>
                <a:gd name="T87" fmla="*/ 288 h 1192"/>
                <a:gd name="T88" fmla="*/ 174 w 969"/>
                <a:gd name="T89" fmla="*/ 294 h 1192"/>
                <a:gd name="T90" fmla="*/ 12 w 969"/>
                <a:gd name="T91" fmla="*/ 486 h 1192"/>
                <a:gd name="T92" fmla="*/ 0 w 969"/>
                <a:gd name="T93" fmla="*/ 510 h 1192"/>
                <a:gd name="T94" fmla="*/ 0 w 969"/>
                <a:gd name="T95" fmla="*/ 1189 h 1192"/>
                <a:gd name="T96" fmla="*/ 96 w 969"/>
                <a:gd name="T97" fmla="*/ 1183 h 1192"/>
                <a:gd name="T98" fmla="*/ 324 w 969"/>
                <a:gd name="T99" fmla="*/ 1189 h 1192"/>
                <a:gd name="T100" fmla="*/ 324 w 969"/>
                <a:gd name="T101" fmla="*/ 1189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7" name="Freeform 8"/>
            <p:cNvSpPr>
              <a:spLocks/>
            </p:cNvSpPr>
            <p:nvPr/>
          </p:nvSpPr>
          <p:spPr bwMode="hidden">
            <a:xfrm>
              <a:off x="3525" y="1"/>
              <a:ext cx="2185" cy="1508"/>
            </a:xfrm>
            <a:custGeom>
              <a:avLst/>
              <a:gdLst>
                <a:gd name="T0" fmla="*/ 1038 w 2176"/>
                <a:gd name="T1" fmla="*/ 769 h 1505"/>
                <a:gd name="T2" fmla="*/ 1195 w 2176"/>
                <a:gd name="T3" fmla="*/ 1237 h 1505"/>
                <a:gd name="T4" fmla="*/ 960 w 2176"/>
                <a:gd name="T5" fmla="*/ 1195 h 1505"/>
                <a:gd name="T6" fmla="*/ 726 w 2176"/>
                <a:gd name="T7" fmla="*/ 1129 h 1505"/>
                <a:gd name="T8" fmla="*/ 444 w 2176"/>
                <a:gd name="T9" fmla="*/ 1111 h 1505"/>
                <a:gd name="T10" fmla="*/ 0 w 2176"/>
                <a:gd name="T11" fmla="*/ 1081 h 1505"/>
                <a:gd name="T12" fmla="*/ 30 w 2176"/>
                <a:gd name="T13" fmla="*/ 1117 h 1505"/>
                <a:gd name="T14" fmla="*/ 498 w 2176"/>
                <a:gd name="T15" fmla="*/ 1135 h 1505"/>
                <a:gd name="T16" fmla="*/ 780 w 2176"/>
                <a:gd name="T17" fmla="*/ 1189 h 1505"/>
                <a:gd name="T18" fmla="*/ 1135 w 2176"/>
                <a:gd name="T19" fmla="*/ 1304 h 1505"/>
                <a:gd name="T20" fmla="*/ 1074 w 2176"/>
                <a:gd name="T21" fmla="*/ 1322 h 1505"/>
                <a:gd name="T22" fmla="*/ 714 w 2176"/>
                <a:gd name="T23" fmla="*/ 1508 h 1505"/>
                <a:gd name="T24" fmla="*/ 768 w 2176"/>
                <a:gd name="T25" fmla="*/ 1484 h 1505"/>
                <a:gd name="T26" fmla="*/ 865 w 2176"/>
                <a:gd name="T27" fmla="*/ 1442 h 1505"/>
                <a:gd name="T28" fmla="*/ 1026 w 2176"/>
                <a:gd name="T29" fmla="*/ 1358 h 1505"/>
                <a:gd name="T30" fmla="*/ 1219 w 2176"/>
                <a:gd name="T31" fmla="*/ 1298 h 1505"/>
                <a:gd name="T32" fmla="*/ 1272 w 2176"/>
                <a:gd name="T33" fmla="*/ 1225 h 1505"/>
                <a:gd name="T34" fmla="*/ 1639 w 2176"/>
                <a:gd name="T35" fmla="*/ 1045 h 1505"/>
                <a:gd name="T36" fmla="*/ 1939 w 2176"/>
                <a:gd name="T37" fmla="*/ 955 h 1505"/>
                <a:gd name="T38" fmla="*/ 2185 w 2176"/>
                <a:gd name="T39" fmla="*/ 823 h 1505"/>
                <a:gd name="T40" fmla="*/ 1969 w 2176"/>
                <a:gd name="T41" fmla="*/ 913 h 1505"/>
                <a:gd name="T42" fmla="*/ 1663 w 2176"/>
                <a:gd name="T43" fmla="*/ 991 h 1505"/>
                <a:gd name="T44" fmla="*/ 1345 w 2176"/>
                <a:gd name="T45" fmla="*/ 1153 h 1505"/>
                <a:gd name="T46" fmla="*/ 1507 w 2176"/>
                <a:gd name="T47" fmla="*/ 907 h 1505"/>
                <a:gd name="T48" fmla="*/ 1627 w 2176"/>
                <a:gd name="T49" fmla="*/ 546 h 1505"/>
                <a:gd name="T50" fmla="*/ 1747 w 2176"/>
                <a:gd name="T51" fmla="*/ 373 h 1505"/>
                <a:gd name="T52" fmla="*/ 1987 w 2176"/>
                <a:gd name="T53" fmla="*/ 60 h 1505"/>
                <a:gd name="T54" fmla="*/ 2011 w 2176"/>
                <a:gd name="T55" fmla="*/ 0 h 1505"/>
                <a:gd name="T56" fmla="*/ 1981 w 2176"/>
                <a:gd name="T57" fmla="*/ 0 h 1505"/>
                <a:gd name="T58" fmla="*/ 1603 w 2176"/>
                <a:gd name="T59" fmla="*/ 481 h 1505"/>
                <a:gd name="T60" fmla="*/ 1483 w 2176"/>
                <a:gd name="T61" fmla="*/ 889 h 1505"/>
                <a:gd name="T62" fmla="*/ 1260 w 2176"/>
                <a:gd name="T63" fmla="*/ 1177 h 1505"/>
                <a:gd name="T64" fmla="*/ 1135 w 2176"/>
                <a:gd name="T65" fmla="*/ 907 h 1505"/>
                <a:gd name="T66" fmla="*/ 1014 w 2176"/>
                <a:gd name="T67" fmla="*/ 541 h 1505"/>
                <a:gd name="T68" fmla="*/ 889 w 2176"/>
                <a:gd name="T69" fmla="*/ 222 h 1505"/>
                <a:gd name="T70" fmla="*/ 792 w 2176"/>
                <a:gd name="T71" fmla="*/ 0 h 1505"/>
                <a:gd name="T72" fmla="*/ 756 w 2176"/>
                <a:gd name="T73" fmla="*/ 0 h 1505"/>
                <a:gd name="T74" fmla="*/ 907 w 2176"/>
                <a:gd name="T75" fmla="*/ 355 h 1505"/>
                <a:gd name="T76" fmla="*/ 1038 w 2176"/>
                <a:gd name="T77" fmla="*/ 769 h 1505"/>
                <a:gd name="T78" fmla="*/ 1038 w 2176"/>
                <a:gd name="T79" fmla="*/ 76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8" name="Freeform 9"/>
            <p:cNvSpPr>
              <a:spLocks/>
            </p:cNvSpPr>
            <p:nvPr/>
          </p:nvSpPr>
          <p:spPr bwMode="hidden">
            <a:xfrm>
              <a:off x="0" y="649"/>
              <a:ext cx="816" cy="806"/>
            </a:xfrm>
            <a:custGeom>
              <a:avLst/>
              <a:gdLst>
                <a:gd name="T0" fmla="*/ 162 w 813"/>
                <a:gd name="T1" fmla="*/ 565 h 804"/>
                <a:gd name="T2" fmla="*/ 330 w 813"/>
                <a:gd name="T3" fmla="*/ 439 h 804"/>
                <a:gd name="T4" fmla="*/ 648 w 813"/>
                <a:gd name="T5" fmla="*/ 217 h 804"/>
                <a:gd name="T6" fmla="*/ 816 w 813"/>
                <a:gd name="T7" fmla="*/ 0 h 804"/>
                <a:gd name="T8" fmla="*/ 678 w 813"/>
                <a:gd name="T9" fmla="*/ 150 h 804"/>
                <a:gd name="T10" fmla="*/ 145 w 813"/>
                <a:gd name="T11" fmla="*/ 505 h 804"/>
                <a:gd name="T12" fmla="*/ 0 w 813"/>
                <a:gd name="T13" fmla="*/ 734 h 804"/>
                <a:gd name="T14" fmla="*/ 0 w 813"/>
                <a:gd name="T15" fmla="*/ 806 h 804"/>
                <a:gd name="T16" fmla="*/ 162 w 813"/>
                <a:gd name="T17" fmla="*/ 565 h 804"/>
                <a:gd name="T18" fmla="*/ 162 w 813"/>
                <a:gd name="T19" fmla="*/ 565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39" name="Freeform 10"/>
            <p:cNvSpPr>
              <a:spLocks/>
            </p:cNvSpPr>
            <p:nvPr/>
          </p:nvSpPr>
          <p:spPr bwMode="hidden">
            <a:xfrm>
              <a:off x="0" y="1545"/>
              <a:ext cx="762" cy="107"/>
            </a:xfrm>
            <a:custGeom>
              <a:avLst/>
              <a:gdLst>
                <a:gd name="T0" fmla="*/ 462 w 759"/>
                <a:gd name="T1" fmla="*/ 66 h 107"/>
                <a:gd name="T2" fmla="*/ 762 w 759"/>
                <a:gd name="T3" fmla="*/ 0 h 107"/>
                <a:gd name="T4" fmla="*/ 498 w 759"/>
                <a:gd name="T5" fmla="*/ 36 h 107"/>
                <a:gd name="T6" fmla="*/ 139 w 759"/>
                <a:gd name="T7" fmla="*/ 48 h 107"/>
                <a:gd name="T8" fmla="*/ 0 w 759"/>
                <a:gd name="T9" fmla="*/ 78 h 107"/>
                <a:gd name="T10" fmla="*/ 0 w 759"/>
                <a:gd name="T11" fmla="*/ 107 h 107"/>
                <a:gd name="T12" fmla="*/ 96 w 759"/>
                <a:gd name="T13" fmla="*/ 89 h 107"/>
                <a:gd name="T14" fmla="*/ 462 w 759"/>
                <a:gd name="T15" fmla="*/ 66 h 107"/>
                <a:gd name="T16" fmla="*/ 46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0" name="Freeform 11"/>
            <p:cNvSpPr>
              <a:spLocks/>
            </p:cNvSpPr>
            <p:nvPr/>
          </p:nvSpPr>
          <p:spPr bwMode="hidden">
            <a:xfrm>
              <a:off x="2314" y="3431"/>
              <a:ext cx="3182" cy="745"/>
            </a:xfrm>
            <a:custGeom>
              <a:avLst/>
              <a:gdLst>
                <a:gd name="T0" fmla="*/ 1393 w 3169"/>
                <a:gd name="T1" fmla="*/ 240 h 743"/>
                <a:gd name="T2" fmla="*/ 1741 w 3169"/>
                <a:gd name="T3" fmla="*/ 234 h 743"/>
                <a:gd name="T4" fmla="*/ 2096 w 3169"/>
                <a:gd name="T5" fmla="*/ 252 h 743"/>
                <a:gd name="T6" fmla="*/ 2515 w 3169"/>
                <a:gd name="T7" fmla="*/ 234 h 743"/>
                <a:gd name="T8" fmla="*/ 3182 w 3169"/>
                <a:gd name="T9" fmla="*/ 205 h 743"/>
                <a:gd name="T10" fmla="*/ 3128 w 3169"/>
                <a:gd name="T11" fmla="*/ 187 h 743"/>
                <a:gd name="T12" fmla="*/ 2432 w 3169"/>
                <a:gd name="T13" fmla="*/ 222 h 743"/>
                <a:gd name="T14" fmla="*/ 2011 w 3169"/>
                <a:gd name="T15" fmla="*/ 222 h 743"/>
                <a:gd name="T16" fmla="*/ 1465 w 3169"/>
                <a:gd name="T17" fmla="*/ 187 h 743"/>
                <a:gd name="T18" fmla="*/ 1549 w 3169"/>
                <a:gd name="T19" fmla="*/ 168 h 743"/>
                <a:gd name="T20" fmla="*/ 2047 w 3169"/>
                <a:gd name="T21" fmla="*/ 0 h 743"/>
                <a:gd name="T22" fmla="*/ 1969 w 3169"/>
                <a:gd name="T23" fmla="*/ 24 h 743"/>
                <a:gd name="T24" fmla="*/ 1844 w 3169"/>
                <a:gd name="T25" fmla="*/ 66 h 743"/>
                <a:gd name="T26" fmla="*/ 1609 w 3169"/>
                <a:gd name="T27" fmla="*/ 138 h 743"/>
                <a:gd name="T28" fmla="*/ 1344 w 3169"/>
                <a:gd name="T29" fmla="*/ 199 h 743"/>
                <a:gd name="T30" fmla="*/ 1273 w 3169"/>
                <a:gd name="T31" fmla="*/ 252 h 743"/>
                <a:gd name="T32" fmla="*/ 768 w 3169"/>
                <a:gd name="T33" fmla="*/ 414 h 743"/>
                <a:gd name="T34" fmla="*/ 336 w 3169"/>
                <a:gd name="T35" fmla="*/ 504 h 743"/>
                <a:gd name="T36" fmla="*/ 0 w 3169"/>
                <a:gd name="T37" fmla="*/ 619 h 743"/>
                <a:gd name="T38" fmla="*/ 300 w 3169"/>
                <a:gd name="T39" fmla="*/ 540 h 743"/>
                <a:gd name="T40" fmla="*/ 738 w 3169"/>
                <a:gd name="T41" fmla="*/ 450 h 743"/>
                <a:gd name="T42" fmla="*/ 1183 w 3169"/>
                <a:gd name="T43" fmla="*/ 312 h 743"/>
                <a:gd name="T44" fmla="*/ 985 w 3169"/>
                <a:gd name="T45" fmla="*/ 492 h 743"/>
                <a:gd name="T46" fmla="*/ 871 w 3169"/>
                <a:gd name="T47" fmla="*/ 745 h 743"/>
                <a:gd name="T48" fmla="*/ 865 w 3169"/>
                <a:gd name="T49" fmla="*/ 745 h 743"/>
                <a:gd name="T50" fmla="*/ 937 w 3169"/>
                <a:gd name="T51" fmla="*/ 745 h 743"/>
                <a:gd name="T52" fmla="*/ 1026 w 3169"/>
                <a:gd name="T53" fmla="*/ 498 h 743"/>
                <a:gd name="T54" fmla="*/ 1302 w 3169"/>
                <a:gd name="T55" fmla="*/ 282 h 743"/>
                <a:gd name="T56" fmla="*/ 1537 w 3169"/>
                <a:gd name="T57" fmla="*/ 450 h 743"/>
                <a:gd name="T58" fmla="*/ 1777 w 3169"/>
                <a:gd name="T59" fmla="*/ 679 h 743"/>
                <a:gd name="T60" fmla="*/ 1862 w 3169"/>
                <a:gd name="T61" fmla="*/ 745 h 743"/>
                <a:gd name="T62" fmla="*/ 1927 w 3169"/>
                <a:gd name="T63" fmla="*/ 745 h 743"/>
                <a:gd name="T64" fmla="*/ 1699 w 3169"/>
                <a:gd name="T65" fmla="*/ 528 h 743"/>
                <a:gd name="T66" fmla="*/ 1393 w 3169"/>
                <a:gd name="T67" fmla="*/ 240 h 743"/>
                <a:gd name="T68" fmla="*/ 1393 w 3169"/>
                <a:gd name="T69" fmla="*/ 240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ru-RU" altLang="ru-RU"/>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cs typeface="Arial" panose="020B0604020202020204" pitchFamily="34" charset="0"/>
                </a:defRPr>
              </a:lvl1pPr>
              <a:lvl2pPr marL="742950" indent="-285750" eaLnBrk="0" hangingPunct="0">
                <a:defRPr>
                  <a:solidFill>
                    <a:schemeClr val="tx1"/>
                  </a:solidFill>
                  <a:latin typeface="Times New Roman" panose="02020603050405020304" pitchFamily="18" charset="0"/>
                  <a:cs typeface="Arial" panose="020B0604020202020204" pitchFamily="34" charset="0"/>
                </a:defRPr>
              </a:lvl2pPr>
              <a:lvl3pPr marL="1143000" indent="-228600" eaLnBrk="0" hangingPunct="0">
                <a:defRPr>
                  <a:solidFill>
                    <a:schemeClr val="tx1"/>
                  </a:solidFill>
                  <a:latin typeface="Times New Roman" panose="02020603050405020304" pitchFamily="18" charset="0"/>
                  <a:cs typeface="Arial" panose="020B0604020202020204" pitchFamily="34" charset="0"/>
                </a:defRPr>
              </a:lvl3pPr>
              <a:lvl4pPr marL="1600200" indent="-228600" eaLnBrk="0" hangingPunct="0">
                <a:defRPr>
                  <a:solidFill>
                    <a:schemeClr val="tx1"/>
                  </a:solidFill>
                  <a:latin typeface="Times New Roman" panose="02020603050405020304" pitchFamily="18" charset="0"/>
                  <a:cs typeface="Arial" panose="020B0604020202020204" pitchFamily="34" charset="0"/>
                </a:defRPr>
              </a:lvl4pPr>
              <a:lvl5pPr marL="2057400" indent="-228600" eaLnBrk="0" hangingPunct="0">
                <a:defRPr>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Arial" panose="020B0604020202020204" pitchFamily="34" charset="0"/>
                </a:defRPr>
              </a:lvl9pPr>
            </a:lstStyle>
            <a:p>
              <a:pPr eaLnBrk="1" hangingPunct="1"/>
              <a:endParaRPr lang="ru-RU" altLang="ru-RU"/>
            </a:p>
          </p:txBody>
        </p:sp>
        <p:sp>
          <p:nvSpPr>
            <p:cNvPr id="76814"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76815"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76816"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6819"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ru-RU">
                <a:cs typeface="Arial" charset="0"/>
              </a:endParaRPr>
            </a:p>
          </p:txBody>
        </p:sp>
        <p:sp>
          <p:nvSpPr>
            <p:cNvPr id="1049" name="Freeform 20"/>
            <p:cNvSpPr>
              <a:spLocks/>
            </p:cNvSpPr>
            <p:nvPr/>
          </p:nvSpPr>
          <p:spPr bwMode="hidden">
            <a:xfrm>
              <a:off x="3160" y="1860"/>
              <a:ext cx="2162" cy="1934"/>
            </a:xfrm>
            <a:custGeom>
              <a:avLst/>
              <a:gdLst>
                <a:gd name="T0" fmla="*/ 1850 w 2153"/>
                <a:gd name="T1" fmla="*/ 853 h 1930"/>
                <a:gd name="T2" fmla="*/ 1945 w 2153"/>
                <a:gd name="T3" fmla="*/ 1021 h 1930"/>
                <a:gd name="T4" fmla="*/ 2060 w 2153"/>
                <a:gd name="T5" fmla="*/ 1170 h 1930"/>
                <a:gd name="T6" fmla="*/ 2126 w 2153"/>
                <a:gd name="T7" fmla="*/ 1249 h 1930"/>
                <a:gd name="T8" fmla="*/ 2162 w 2153"/>
                <a:gd name="T9" fmla="*/ 1297 h 1930"/>
                <a:gd name="T10" fmla="*/ 1897 w 2153"/>
                <a:gd name="T11" fmla="*/ 979 h 1930"/>
                <a:gd name="T12" fmla="*/ 1868 w 2153"/>
                <a:gd name="T13" fmla="*/ 931 h 1930"/>
                <a:gd name="T14" fmla="*/ 1789 w 2153"/>
                <a:gd name="T15" fmla="*/ 1243 h 1930"/>
                <a:gd name="T16" fmla="*/ 1777 w 2153"/>
                <a:gd name="T17" fmla="*/ 1489 h 1930"/>
                <a:gd name="T18" fmla="*/ 1826 w 2153"/>
                <a:gd name="T19" fmla="*/ 1910 h 1930"/>
                <a:gd name="T20" fmla="*/ 1795 w 2153"/>
                <a:gd name="T21" fmla="*/ 1934 h 1930"/>
                <a:gd name="T22" fmla="*/ 1753 w 2153"/>
                <a:gd name="T23" fmla="*/ 1537 h 1930"/>
                <a:gd name="T24" fmla="*/ 1735 w 2153"/>
                <a:gd name="T25" fmla="*/ 1291 h 1930"/>
                <a:gd name="T26" fmla="*/ 1771 w 2153"/>
                <a:gd name="T27" fmla="*/ 1087 h 1930"/>
                <a:gd name="T28" fmla="*/ 1777 w 2153"/>
                <a:gd name="T29" fmla="*/ 877 h 1930"/>
                <a:gd name="T30" fmla="*/ 1273 w 2153"/>
                <a:gd name="T31" fmla="*/ 1009 h 1930"/>
                <a:gd name="T32" fmla="*/ 828 w 2153"/>
                <a:gd name="T33" fmla="*/ 1134 h 1930"/>
                <a:gd name="T34" fmla="*/ 324 w 2153"/>
                <a:gd name="T35" fmla="*/ 1315 h 1930"/>
                <a:gd name="T36" fmla="*/ 18 w 2153"/>
                <a:gd name="T37" fmla="*/ 1423 h 1930"/>
                <a:gd name="T38" fmla="*/ 312 w 2153"/>
                <a:gd name="T39" fmla="*/ 1285 h 1930"/>
                <a:gd name="T40" fmla="*/ 685 w 2153"/>
                <a:gd name="T41" fmla="*/ 1146 h 1930"/>
                <a:gd name="T42" fmla="*/ 1026 w 2153"/>
                <a:gd name="T43" fmla="*/ 1039 h 1930"/>
                <a:gd name="T44" fmla="*/ 1417 w 2153"/>
                <a:gd name="T45" fmla="*/ 931 h 1930"/>
                <a:gd name="T46" fmla="*/ 1699 w 2153"/>
                <a:gd name="T47" fmla="*/ 817 h 1930"/>
                <a:gd name="T48" fmla="*/ 1339 w 2153"/>
                <a:gd name="T49" fmla="*/ 624 h 1930"/>
                <a:gd name="T50" fmla="*/ 865 w 2153"/>
                <a:gd name="T51" fmla="*/ 516 h 1930"/>
                <a:gd name="T52" fmla="*/ 228 w 2153"/>
                <a:gd name="T53" fmla="*/ 161 h 1930"/>
                <a:gd name="T54" fmla="*/ 0 w 2153"/>
                <a:gd name="T55" fmla="*/ 83 h 1930"/>
                <a:gd name="T56" fmla="*/ 330 w 2153"/>
                <a:gd name="T57" fmla="*/ 179 h 1930"/>
                <a:gd name="T58" fmla="*/ 715 w 2153"/>
                <a:gd name="T59" fmla="*/ 384 h 1930"/>
                <a:gd name="T60" fmla="*/ 937 w 2153"/>
                <a:gd name="T61" fmla="*/ 492 h 1930"/>
                <a:gd name="T62" fmla="*/ 1357 w 2153"/>
                <a:gd name="T63" fmla="*/ 594 h 1930"/>
                <a:gd name="T64" fmla="*/ 1657 w 2153"/>
                <a:gd name="T65" fmla="*/ 745 h 1930"/>
                <a:gd name="T66" fmla="*/ 1429 w 2153"/>
                <a:gd name="T67" fmla="*/ 462 h 1930"/>
                <a:gd name="T68" fmla="*/ 1291 w 2153"/>
                <a:gd name="T69" fmla="*/ 191 h 1930"/>
                <a:gd name="T70" fmla="*/ 1159 w 2153"/>
                <a:gd name="T71" fmla="*/ 0 h 1930"/>
                <a:gd name="T72" fmla="*/ 1345 w 2153"/>
                <a:gd name="T73" fmla="*/ 215 h 1930"/>
                <a:gd name="T74" fmla="*/ 1495 w 2153"/>
                <a:gd name="T75" fmla="*/ 486 h 1930"/>
                <a:gd name="T76" fmla="*/ 1753 w 2153"/>
                <a:gd name="T77" fmla="*/ 805 h 1930"/>
                <a:gd name="T78" fmla="*/ 1850 w 2153"/>
                <a:gd name="T79" fmla="*/ 853 h 1930"/>
                <a:gd name="T80" fmla="*/ 1850 w 2153"/>
                <a:gd name="T81" fmla="*/ 85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76821"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6822"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6823"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cs typeface="Arial" charset="0"/>
              </a:defRPr>
            </a:lvl1pPr>
          </a:lstStyle>
          <a:p>
            <a:pPr>
              <a:defRPr/>
            </a:pPr>
            <a:endParaRPr lang="ru-RU"/>
          </a:p>
        </p:txBody>
      </p:sp>
      <p:sp>
        <p:nvSpPr>
          <p:cNvPr id="76824"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cs typeface="Arial" charset="0"/>
              </a:defRPr>
            </a:lvl1pPr>
          </a:lstStyle>
          <a:p>
            <a:pPr>
              <a:defRPr/>
            </a:pPr>
            <a:endParaRPr lang="ru-RU"/>
          </a:p>
        </p:txBody>
      </p:sp>
      <p:sp>
        <p:nvSpPr>
          <p:cNvPr id="76825"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BFA9BE3E-AE66-4C32-8BA4-B81683F2A192}"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739"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23850" y="1828800"/>
            <a:ext cx="8424863" cy="1095375"/>
          </a:xfrm>
        </p:spPr>
        <p:txBody>
          <a:bodyPr/>
          <a:lstStyle/>
          <a:p>
            <a:pPr eaLnBrk="1" hangingPunct="1">
              <a:defRPr/>
            </a:pPr>
            <a:r>
              <a:rPr lang="ru-RU" sz="4800" smtClean="0"/>
              <a:t>Философия</a:t>
            </a:r>
          </a:p>
        </p:txBody>
      </p:sp>
      <p:sp>
        <p:nvSpPr>
          <p:cNvPr id="6147" name="Rectangle 3"/>
          <p:cNvSpPr>
            <a:spLocks noGrp="1" noChangeArrowheads="1"/>
          </p:cNvSpPr>
          <p:nvPr>
            <p:ph type="subTitle" idx="1"/>
          </p:nvPr>
        </p:nvSpPr>
        <p:spPr/>
        <p:txBody>
          <a:bodyPr/>
          <a:lstStyle/>
          <a:p>
            <a:pPr eaLnBrk="1" hangingPunct="1">
              <a:defRPr/>
            </a:pPr>
            <a:r>
              <a:rPr lang="ru-RU" sz="2800" dirty="0" smtClean="0"/>
              <a:t>На тему:</a:t>
            </a:r>
          </a:p>
          <a:p>
            <a:pPr eaLnBrk="1" hangingPunct="1">
              <a:defRPr/>
            </a:pPr>
            <a:r>
              <a:rPr lang="ru-RU" sz="2800" dirty="0" smtClean="0"/>
              <a:t>Казахские философы А. </a:t>
            </a:r>
            <a:r>
              <a:rPr lang="ru-RU" sz="2800" dirty="0" err="1" smtClean="0"/>
              <a:t>Кунанбаев</a:t>
            </a:r>
            <a:r>
              <a:rPr lang="ru-RU" sz="2800" dirty="0" smtClean="0"/>
              <a:t> и Ш. </a:t>
            </a:r>
            <a:r>
              <a:rPr lang="ru-RU" sz="2800" dirty="0" err="1" smtClean="0"/>
              <a:t>Кудайбердиев</a:t>
            </a:r>
            <a:endParaRPr lang="ru-RU" sz="28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endParaRPr lang="ru-RU" smtClean="0"/>
          </a:p>
        </p:txBody>
      </p:sp>
      <p:sp>
        <p:nvSpPr>
          <p:cNvPr id="91140" name="Rectangle 4"/>
          <p:cNvSpPr>
            <a:spLocks noGrp="1" noChangeArrowheads="1"/>
          </p:cNvSpPr>
          <p:nvPr>
            <p:ph type="body" sz="half" idx="2"/>
          </p:nvPr>
        </p:nvSpPr>
        <p:spPr>
          <a:xfrm>
            <a:off x="395288" y="1600200"/>
            <a:ext cx="8291512" cy="4530725"/>
          </a:xfrm>
        </p:spPr>
        <p:txBody>
          <a:bodyPr/>
          <a:lstStyle/>
          <a:p>
            <a:pPr eaLnBrk="1" hangingPunct="1">
              <a:defRPr/>
            </a:pPr>
            <a:r>
              <a:rPr lang="ru-RU" sz="2800" smtClean="0"/>
              <a:t>В своей философии он формулирует два основных направления развития человеческой мысли: одно – признающее идею творца-хозяина, другое – признающее, что в мире все возникло самопроизвольно и нет никакой бессмертной души. Представителей всех форм религии, спиритуалистов, мистиков он относит к приверженцам первой идеи; материалисты же верны второй идее.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r>
              <a:rPr lang="ru-RU" smtClean="0"/>
              <a:t>Три истины Шакарима</a:t>
            </a:r>
          </a:p>
        </p:txBody>
      </p:sp>
      <p:sp>
        <p:nvSpPr>
          <p:cNvPr id="92164" name="Rectangle 4"/>
          <p:cNvSpPr>
            <a:spLocks noGrp="1" noChangeArrowheads="1"/>
          </p:cNvSpPr>
          <p:nvPr>
            <p:ph type="body" sz="half" idx="2"/>
          </p:nvPr>
        </p:nvSpPr>
        <p:spPr>
          <a:xfrm>
            <a:off x="468313" y="1600200"/>
            <a:ext cx="8218487" cy="4530725"/>
          </a:xfrm>
        </p:spPr>
        <p:txBody>
          <a:bodyPr/>
          <a:lstStyle/>
          <a:p>
            <a:pPr lvl="1" eaLnBrk="1" hangingPunct="1">
              <a:lnSpc>
                <a:spcPct val="80000"/>
              </a:lnSpc>
              <a:buFont typeface="Wingdings" panose="05000000000000000000" pitchFamily="2" charset="2"/>
              <a:buNone/>
              <a:defRPr/>
            </a:pPr>
            <a:endParaRPr lang="ru-RU" sz="1800" smtClean="0"/>
          </a:p>
          <a:p>
            <a:pPr eaLnBrk="1" hangingPunct="1">
              <a:lnSpc>
                <a:spcPct val="80000"/>
              </a:lnSpc>
              <a:defRPr/>
            </a:pPr>
            <a:r>
              <a:rPr lang="ru-RU" sz="2000" smtClean="0"/>
              <a:t>Первую истину составляет истина веры, признающая бытие Создателя и идею бессмертия души. Но поскольку эта истина бралась на веру и не получила сколько-нибудь убедительного научного обоснования, то основная масса людей осталась к ней равнодушна.</a:t>
            </a:r>
          </a:p>
          <a:p>
            <a:pPr eaLnBrk="1" hangingPunct="1">
              <a:lnSpc>
                <a:spcPct val="80000"/>
              </a:lnSpc>
              <a:defRPr/>
            </a:pPr>
            <a:r>
              <a:rPr lang="ru-RU" sz="2000" smtClean="0"/>
              <a:t>Вторая истина – это истина науки, основанная на достоверных данных чувственных восприятий и рационально-логического мышления. Но доводы науки оказались неоднозначными и подверглись опровержению по мере дальнейшего развития жизни и знания. Поэтому они не смогли стать основанием для формирования добрых начал человеческой души.</a:t>
            </a:r>
          </a:p>
          <a:p>
            <a:pPr eaLnBrk="1" hangingPunct="1">
              <a:lnSpc>
                <a:spcPct val="80000"/>
              </a:lnSpc>
              <a:defRPr/>
            </a:pPr>
            <a:r>
              <a:rPr lang="ru-RU" sz="2000" smtClean="0"/>
              <a:t>Третья истина – это истина души, субстанциональную основу которой составляет совесть. Именно совесть, как изначальная потребность души, и есть та истина, которая может очистить человека от нравственной скверны и поставить его на путь праведной жизни.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p:txBody>
          <a:bodyPr/>
          <a:lstStyle/>
          <a:p>
            <a:pPr eaLnBrk="1" hangingPunct="1">
              <a:defRPr/>
            </a:pPr>
            <a:r>
              <a:rPr lang="ru-RU" sz="2800" smtClean="0"/>
              <a:t>Формирование казахской</a:t>
            </a:r>
            <a:r>
              <a:rPr lang="ru-RU" sz="4000" smtClean="0"/>
              <a:t> </a:t>
            </a:r>
            <a:r>
              <a:rPr lang="ru-RU" sz="3200" smtClean="0"/>
              <a:t>философии</a:t>
            </a:r>
          </a:p>
        </p:txBody>
      </p:sp>
      <p:sp>
        <p:nvSpPr>
          <p:cNvPr id="78853" name="Rectangle 5"/>
          <p:cNvSpPr>
            <a:spLocks noGrp="1" noChangeArrowheads="1"/>
          </p:cNvSpPr>
          <p:nvPr>
            <p:ph type="body" sz="half" idx="1"/>
          </p:nvPr>
        </p:nvSpPr>
        <p:spPr/>
        <p:txBody>
          <a:bodyPr/>
          <a:lstStyle/>
          <a:p>
            <a:pPr eaLnBrk="1" hangingPunct="1">
              <a:buFont typeface="Wingdings" panose="05000000000000000000" pitchFamily="2" charset="2"/>
              <a:buNone/>
              <a:defRPr/>
            </a:pPr>
            <a:r>
              <a:rPr lang="ru-RU" sz="2800" b="1" i="1" baseline="2000" smtClean="0">
                <a:solidFill>
                  <a:srgbClr val="00E800"/>
                </a:solidFill>
              </a:rPr>
              <a:t>Чтобы понять процесс формирования казахской философской мысли необходимо обратиться к такой яркой фигуре в казахской культуре как Абай. Как сын своего народа, Абай взял лучшее от многовековой культуры казахского народа </a:t>
            </a:r>
          </a:p>
        </p:txBody>
      </p:sp>
      <p:pic>
        <p:nvPicPr>
          <p:cNvPr id="4100" name="Picture 9" descr="abaysmall"/>
          <p:cNvPicPr>
            <a:picLocks noGrp="1" noChangeAspect="1" noChangeArrowheads="1"/>
          </p:cNvPicPr>
          <p:nvPr>
            <p:ph sz="half" idx="2"/>
          </p:nvPr>
        </p:nvPicPr>
        <p:blipFill>
          <a:blip r:embed="rId2">
            <a:clrChange>
              <a:clrFrom>
                <a:srgbClr val="1F2018"/>
              </a:clrFrom>
              <a:clrTo>
                <a:srgbClr val="1F2018">
                  <a:alpha val="0"/>
                </a:srgbClr>
              </a:clrTo>
            </a:clrChange>
            <a:lum bright="6000"/>
            <a:extLst>
              <a:ext uri="{28A0092B-C50C-407E-A947-70E740481C1C}">
                <a14:useLocalDpi xmlns:a14="http://schemas.microsoft.com/office/drawing/2010/main" val="0"/>
              </a:ext>
            </a:extLst>
          </a:blip>
          <a:srcRect/>
          <a:stretch>
            <a:fillRect/>
          </a:stretch>
        </p:blipFill>
        <p:spPr>
          <a:xfrm rot="1192847">
            <a:off x="4932363" y="1844675"/>
            <a:ext cx="3681412" cy="431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p:txBody>
          <a:bodyPr/>
          <a:lstStyle/>
          <a:p>
            <a:pPr eaLnBrk="1" hangingPunct="1">
              <a:defRPr/>
            </a:pPr>
            <a:r>
              <a:rPr lang="ru-RU" smtClean="0"/>
              <a:t>Абай Кунанбаев</a:t>
            </a:r>
          </a:p>
        </p:txBody>
      </p:sp>
      <p:sp>
        <p:nvSpPr>
          <p:cNvPr id="80901" name="Rectangle 5"/>
          <p:cNvSpPr>
            <a:spLocks noGrp="1" noChangeArrowheads="1"/>
          </p:cNvSpPr>
          <p:nvPr>
            <p:ph type="body" sz="half" idx="1"/>
          </p:nvPr>
        </p:nvSpPr>
        <p:spPr/>
        <p:txBody>
          <a:bodyPr/>
          <a:lstStyle/>
          <a:p>
            <a:pPr eaLnBrk="1" hangingPunct="1">
              <a:buFont typeface="Wingdings" panose="05000000000000000000" pitchFamily="2" charset="2"/>
              <a:buNone/>
              <a:defRPr/>
            </a:pPr>
            <a:r>
              <a:rPr lang="ru-RU" sz="2400" b="1" i="1" baseline="2000" smtClean="0">
                <a:solidFill>
                  <a:srgbClr val="F93B15"/>
                </a:solidFill>
              </a:rPr>
              <a:t>Абай взял </a:t>
            </a:r>
          </a:p>
          <a:p>
            <a:pPr eaLnBrk="1" hangingPunct="1">
              <a:buFont typeface="Wingdings" panose="05000000000000000000" pitchFamily="2" charset="2"/>
              <a:buNone/>
              <a:defRPr/>
            </a:pPr>
            <a:r>
              <a:rPr lang="ru-RU" sz="2400" b="1" i="1" baseline="2000" smtClean="0">
                <a:solidFill>
                  <a:srgbClr val="F93B15"/>
                </a:solidFill>
              </a:rPr>
              <a:t>культуры казахского народа и обогатил эти сокровища благотворным влиянием русской культуры. </a:t>
            </a:r>
          </a:p>
          <a:p>
            <a:pPr eaLnBrk="1" hangingPunct="1">
              <a:buFont typeface="Wingdings" panose="05000000000000000000" pitchFamily="2" charset="2"/>
              <a:buNone/>
              <a:defRPr/>
            </a:pPr>
            <a:r>
              <a:rPr lang="ru-RU" sz="2400" b="1" i="1" baseline="2000" smtClean="0">
                <a:solidFill>
                  <a:srgbClr val="F93B15"/>
                </a:solidFill>
              </a:rPr>
              <a:t>Но во всех произведениях звучит основная мысль: любовь к человеку и природе – это ключ к философии Абая. Исходя из своего философского мироощущения, ему близки такие русские поэты и писатели, как А.С. Пушкин, М.Ю. Лермонтов, И.А. Крылов, И. Бунин, Л. Толстой, Салтыков-Щедрин.</a:t>
            </a:r>
          </a:p>
        </p:txBody>
      </p:sp>
      <p:pic>
        <p:nvPicPr>
          <p:cNvPr id="5124" name="Picture 7" descr="Abai_Pushkin"/>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l="1181" t="887" r="1181"/>
          <a:stretch>
            <a:fillRect/>
          </a:stretch>
        </p:blipFill>
        <p:spPr>
          <a:xfrm rot="605300">
            <a:off x="4787900" y="1628775"/>
            <a:ext cx="3563938" cy="4491038"/>
          </a:xfrm>
          <a:solidFill>
            <a:schemeClr val="accent1">
              <a:alpha val="90979"/>
            </a:schemeClr>
          </a:solidFill>
          <a:ln>
            <a:solidFill>
              <a:schemeClr val="tx1"/>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ru-RU" smtClean="0"/>
              <a:t>Великий поэт</a:t>
            </a:r>
          </a:p>
        </p:txBody>
      </p:sp>
      <p:sp>
        <p:nvSpPr>
          <p:cNvPr id="86020" name="Rectangle 4"/>
          <p:cNvSpPr>
            <a:spLocks noGrp="1" noChangeArrowheads="1"/>
          </p:cNvSpPr>
          <p:nvPr>
            <p:ph type="body" sz="half" idx="2"/>
          </p:nvPr>
        </p:nvSpPr>
        <p:spPr/>
        <p:txBody>
          <a:bodyPr/>
          <a:lstStyle/>
          <a:p>
            <a:pPr eaLnBrk="1" hangingPunct="1">
              <a:lnSpc>
                <a:spcPct val="90000"/>
              </a:lnSpc>
              <a:defRPr/>
            </a:pPr>
            <a:r>
              <a:rPr lang="ru-RU" sz="2800" b="1" i="1" baseline="4000" smtClean="0">
                <a:solidFill>
                  <a:schemeClr val="hlink"/>
                </a:solidFill>
              </a:rPr>
              <a:t>Известно, что ни одно из произведений великого казахского поэта Абая Кунанбаева (1845—1904) не увидело свет при его жизни. Лишь через пять лет после смерти поэта, в 1909 году, в Петербурге был издан сборник его стихов. А прозаические произведения, представляющие сугубо специфический жанр литературы — так называемые «Гаклия» (Слова-назидания) или «Кара сёзь» (слова в прозе) </a:t>
            </a:r>
          </a:p>
        </p:txBody>
      </p:sp>
      <p:pic>
        <p:nvPicPr>
          <p:cNvPr id="6148" name="Picture 5" descr="i18"/>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692275" y="2133600"/>
            <a:ext cx="1800225" cy="2389188"/>
          </a:xfrm>
          <a:noFill/>
          <a:effectLst>
            <a:outerShdw dist="148106" dir="19742175" algn="ctr" rotWithShape="0">
              <a:schemeClr val="bg2">
                <a:alpha val="50000"/>
              </a:scheme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ru-RU" smtClean="0"/>
              <a:t>Абай Куннанбаев</a:t>
            </a:r>
          </a:p>
        </p:txBody>
      </p:sp>
      <p:sp>
        <p:nvSpPr>
          <p:cNvPr id="81924" name="Rectangle 4"/>
          <p:cNvSpPr>
            <a:spLocks noGrp="1" noChangeArrowheads="1"/>
          </p:cNvSpPr>
          <p:nvPr>
            <p:ph type="body" sz="half" idx="2"/>
          </p:nvPr>
        </p:nvSpPr>
        <p:spPr/>
        <p:txBody>
          <a:bodyPr/>
          <a:lstStyle/>
          <a:p>
            <a:pPr eaLnBrk="1" hangingPunct="1">
              <a:lnSpc>
                <a:spcPct val="80000"/>
              </a:lnSpc>
              <a:defRPr/>
            </a:pPr>
            <a:r>
              <a:rPr lang="ru-RU" sz="1700" b="1" i="1" smtClean="0">
                <a:solidFill>
                  <a:srgbClr val="E7E171"/>
                </a:solidFill>
              </a:rPr>
              <a:t>Человек должен в этой космической «песчинке – на земле» найти свое место, найти себя и быть самим собой. Он пишет:</a:t>
            </a:r>
            <a:br>
              <a:rPr lang="ru-RU" sz="1700" b="1" i="1" smtClean="0">
                <a:solidFill>
                  <a:srgbClr val="E7E171"/>
                </a:solidFill>
              </a:rPr>
            </a:br>
            <a:r>
              <a:rPr lang="ru-RU" sz="1700" b="1" i="1" smtClean="0">
                <a:solidFill>
                  <a:srgbClr val="E7E171"/>
                </a:solidFill>
              </a:rPr>
              <a:t>«В душу вглядись глубже, сам собою побудь:</a:t>
            </a:r>
            <a:br>
              <a:rPr lang="ru-RU" sz="1700" b="1" i="1" smtClean="0">
                <a:solidFill>
                  <a:srgbClr val="E7E171"/>
                </a:solidFill>
              </a:rPr>
            </a:br>
            <a:r>
              <a:rPr lang="ru-RU" sz="1700" b="1" i="1" smtClean="0">
                <a:solidFill>
                  <a:srgbClr val="E7E171"/>
                </a:solidFill>
              </a:rPr>
              <a:t>Я для тебя загадка, я и мой путь!</a:t>
            </a:r>
            <a:br>
              <a:rPr lang="ru-RU" sz="1700" b="1" i="1" smtClean="0">
                <a:solidFill>
                  <a:srgbClr val="E7E171"/>
                </a:solidFill>
              </a:rPr>
            </a:br>
            <a:r>
              <a:rPr lang="ru-RU" sz="1700" b="1" i="1" smtClean="0">
                <a:solidFill>
                  <a:srgbClr val="E7E171"/>
                </a:solidFill>
              </a:rPr>
              <a:t>Знай, потомок, дорогу я тебе открывал.</a:t>
            </a:r>
            <a:br>
              <a:rPr lang="ru-RU" sz="1700" b="1" i="1" smtClean="0">
                <a:solidFill>
                  <a:srgbClr val="E7E171"/>
                </a:solidFill>
              </a:rPr>
            </a:br>
            <a:r>
              <a:rPr lang="ru-RU" sz="1700" b="1" i="1" smtClean="0">
                <a:solidFill>
                  <a:srgbClr val="E7E171"/>
                </a:solidFill>
              </a:rPr>
              <a:t>Против тысяч сражался, не обессудь!» </a:t>
            </a:r>
            <a:br>
              <a:rPr lang="ru-RU" sz="1700" b="1" i="1" smtClean="0">
                <a:solidFill>
                  <a:srgbClr val="E7E171"/>
                </a:solidFill>
              </a:rPr>
            </a:br>
            <a:r>
              <a:rPr lang="ru-RU" sz="1700" b="1" i="1" smtClean="0">
                <a:solidFill>
                  <a:srgbClr val="E7E171"/>
                </a:solidFill>
              </a:rPr>
              <a:t/>
            </a:r>
            <a:br>
              <a:rPr lang="ru-RU" sz="1700" b="1" i="1" smtClean="0">
                <a:solidFill>
                  <a:srgbClr val="E7E171"/>
                </a:solidFill>
              </a:rPr>
            </a:br>
            <a:r>
              <a:rPr lang="ru-RU" sz="1700" b="1" i="1" smtClean="0">
                <a:solidFill>
                  <a:srgbClr val="E7E171"/>
                </a:solidFill>
              </a:rPr>
              <a:t>«Познай сам себя» - это одно из древнейших философских направлений всех народов. Познай себя – и ты обретешь Истину! Данный постулат исходит прежде всего из религиозной философии. </a:t>
            </a:r>
          </a:p>
        </p:txBody>
      </p:sp>
      <p:pic>
        <p:nvPicPr>
          <p:cNvPr id="7172" name="Picture 5" descr="vsestelik-abai"/>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116013" y="1628775"/>
            <a:ext cx="3024187" cy="453072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ru-RU" smtClean="0"/>
              <a:t>Просветитеоль</a:t>
            </a:r>
          </a:p>
        </p:txBody>
      </p:sp>
      <p:sp>
        <p:nvSpPr>
          <p:cNvPr id="84996" name="Rectangle 4"/>
          <p:cNvSpPr>
            <a:spLocks noGrp="1" noChangeArrowheads="1"/>
          </p:cNvSpPr>
          <p:nvPr>
            <p:ph type="body" sz="half" idx="2"/>
          </p:nvPr>
        </p:nvSpPr>
        <p:spPr>
          <a:xfrm>
            <a:off x="2700338" y="549275"/>
            <a:ext cx="5986462" cy="5975350"/>
          </a:xfrm>
        </p:spPr>
        <p:txBody>
          <a:bodyPr/>
          <a:lstStyle/>
          <a:p>
            <a:pPr eaLnBrk="1" hangingPunct="1">
              <a:lnSpc>
                <a:spcPct val="80000"/>
              </a:lnSpc>
              <a:defRPr/>
            </a:pPr>
            <a:r>
              <a:rPr lang="ru-RU" sz="1600" b="1" smtClean="0">
                <a:solidFill>
                  <a:srgbClr val="494DEF"/>
                </a:solidFill>
                <a:latin typeface="Traditional Arabic" pitchFamily="2" charset="-78"/>
              </a:rPr>
              <a:t>Это один из слов назиданий:</a:t>
            </a:r>
          </a:p>
          <a:p>
            <a:pPr eaLnBrk="1" hangingPunct="1">
              <a:lnSpc>
                <a:spcPct val="80000"/>
              </a:lnSpc>
              <a:defRPr/>
            </a:pPr>
            <a:r>
              <a:rPr lang="ru-RU" sz="1400" b="1" smtClean="0">
                <a:solidFill>
                  <a:srgbClr val="494DEF"/>
                </a:solidFill>
                <a:latin typeface="Traditional Arabic" pitchFamily="2" charset="-78"/>
              </a:rPr>
              <a:t>Хорошо я жил или плохо, а пройдено немало: в борьбе и ссорах, судах и спорах, страданиях и тревогах дошел до преклонных лет, выбившись из сил, пресытившись всем, обнаружил бренность и бесплодность своих деяний, убедился в унизительности своего бытия. Чем теперь заняться, как прожить оставшуюся жизнь? Озадачивает то, что не нахожу ответа на свой вопрос. Править народом? Нет, народ неуправляем. Пусть этот груз взвалит на себя тот, кто пожелает обрести неисцелимый недуг, или пылкий юноша с неостывшим сердцем. А меня сохрани Аллах от непосильного бремени.</a:t>
            </a:r>
          </a:p>
          <a:p>
            <a:pPr eaLnBrk="1" hangingPunct="1">
              <a:lnSpc>
                <a:spcPct val="80000"/>
              </a:lnSpc>
              <a:buFont typeface="Wingdings" panose="05000000000000000000" pitchFamily="2" charset="2"/>
              <a:buNone/>
              <a:defRPr/>
            </a:pPr>
            <a:r>
              <a:rPr lang="ru-RU" sz="1400" b="1" smtClean="0">
                <a:solidFill>
                  <a:srgbClr val="494DEF"/>
                </a:solidFill>
                <a:latin typeface="Traditional Arabic" pitchFamily="2" charset="-78"/>
              </a:rPr>
              <a:t>Умножать ли стада? Нет, не стоит заниматься этим. Пусть дети растят скот, коль им надобно. Не стану омрачать остатки дней своих, ухаживая за скотом на радость проходимцам, ворам и попрошайкам.</a:t>
            </a:r>
          </a:p>
          <a:p>
            <a:pPr eaLnBrk="1" hangingPunct="1">
              <a:lnSpc>
                <a:spcPct val="80000"/>
              </a:lnSpc>
              <a:buFont typeface="Wingdings" panose="05000000000000000000" pitchFamily="2" charset="2"/>
              <a:buNone/>
              <a:defRPr/>
            </a:pPr>
            <a:r>
              <a:rPr lang="ru-RU" sz="1400" b="1" smtClean="0">
                <a:solidFill>
                  <a:srgbClr val="494DEF"/>
                </a:solidFill>
                <a:latin typeface="Traditional Arabic" pitchFamily="2" charset="-78"/>
              </a:rPr>
              <a:t>Заняться наукой? Как постичь науку, когда не с кем словом умным перемолвиться? Кому передать накопленные знания, у кого спросить то, чего не знаешь? Какая польза от того, что будешь сидеть в безлюдной степи, разложив холсты, с аршином в руке? Знания оборачиваются горечью, приносящей преждевременную старость, когда нет рядом человека, с кем можно поделиться радостью и печалью.</a:t>
            </a:r>
          </a:p>
          <a:p>
            <a:pPr eaLnBrk="1" hangingPunct="1">
              <a:lnSpc>
                <a:spcPct val="80000"/>
              </a:lnSpc>
              <a:buFont typeface="Wingdings" panose="05000000000000000000" pitchFamily="2" charset="2"/>
              <a:buNone/>
              <a:defRPr/>
            </a:pPr>
            <a:r>
              <a:rPr lang="ru-RU" sz="1400" b="1" smtClean="0">
                <a:solidFill>
                  <a:srgbClr val="494DEF"/>
                </a:solidFill>
                <a:latin typeface="Traditional Arabic" pitchFamily="2" charset="-78"/>
              </a:rPr>
              <a:t>А может, посвятить себя богослужению? Боюсь, не получится. Это занятие требует полного покоя и умиротворения. Ни в душе, ни в жизни не ведаю покоя, уж какое благочестие среди этих людей, в этом краю!</a:t>
            </a:r>
          </a:p>
          <a:p>
            <a:pPr eaLnBrk="1" hangingPunct="1">
              <a:lnSpc>
                <a:spcPct val="80000"/>
              </a:lnSpc>
              <a:buFont typeface="Wingdings" panose="05000000000000000000" pitchFamily="2" charset="2"/>
              <a:buNone/>
              <a:defRPr/>
            </a:pPr>
            <a:r>
              <a:rPr lang="ru-RU" sz="1400" b="1" smtClean="0">
                <a:solidFill>
                  <a:srgbClr val="494DEF"/>
                </a:solidFill>
                <a:latin typeface="Traditional Arabic" pitchFamily="2" charset="-78"/>
              </a:rPr>
              <a:t>Воспитывать детей? И это мне не под силу. Воспитывал бы, да не ведаю как и чему учить? Какому делу, с какой целью учить, для какого народа воспитывать их? Как наставить, куда направить, когда сам не вижу, где бы дети могли приложить свои знания? И здесь не нашел я себе применения.</a:t>
            </a:r>
          </a:p>
        </p:txBody>
      </p:sp>
      <p:pic>
        <p:nvPicPr>
          <p:cNvPr id="8196" name="Picture 9" descr="Kunanbaev"/>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4213" y="1052513"/>
            <a:ext cx="1489075" cy="1655762"/>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ru-RU" smtClean="0"/>
              <a:t>Шакарим Кудайбердиев</a:t>
            </a:r>
          </a:p>
        </p:txBody>
      </p:sp>
      <p:sp>
        <p:nvSpPr>
          <p:cNvPr id="93188" name="Rectangle 4"/>
          <p:cNvSpPr>
            <a:spLocks noGrp="1" noChangeArrowheads="1"/>
          </p:cNvSpPr>
          <p:nvPr>
            <p:ph type="body" sz="half" idx="2"/>
          </p:nvPr>
        </p:nvSpPr>
        <p:spPr>
          <a:xfrm>
            <a:off x="611188" y="1557338"/>
            <a:ext cx="4038600" cy="4530725"/>
          </a:xfrm>
        </p:spPr>
        <p:txBody>
          <a:bodyPr/>
          <a:lstStyle/>
          <a:p>
            <a:pPr eaLnBrk="1" hangingPunct="1">
              <a:defRPr/>
            </a:pPr>
            <a:r>
              <a:rPr lang="ru-RU" sz="2800" b="1" smtClean="0"/>
              <a:t>Представителем казахской культуры и философии – Шакарим Кудайбердиев.</a:t>
            </a:r>
            <a:r>
              <a:rPr lang="ru-RU" sz="2800" smtClean="0"/>
              <a:t> </a:t>
            </a:r>
          </a:p>
        </p:txBody>
      </p:sp>
      <p:pic>
        <p:nvPicPr>
          <p:cNvPr id="9220" name="Picture 5" descr="images"/>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5218113" y="1698625"/>
            <a:ext cx="1670050" cy="2305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defRPr/>
            </a:pPr>
            <a:endParaRPr lang="ru-RU" smtClean="0"/>
          </a:p>
        </p:txBody>
      </p:sp>
      <p:sp>
        <p:nvSpPr>
          <p:cNvPr id="90116" name="Rectangle 4"/>
          <p:cNvSpPr>
            <a:spLocks noGrp="1" noChangeArrowheads="1"/>
          </p:cNvSpPr>
          <p:nvPr>
            <p:ph type="body" sz="half" idx="2"/>
          </p:nvPr>
        </p:nvSpPr>
        <p:spPr/>
        <p:txBody>
          <a:bodyPr/>
          <a:lstStyle/>
          <a:p>
            <a:pPr eaLnBrk="1" hangingPunct="1">
              <a:defRPr/>
            </a:pPr>
            <a:r>
              <a:rPr lang="ru-RU" sz="2800" smtClean="0"/>
              <a:t>Шакарим является одним из последователей Абая, так же родственником и воспитанником.</a:t>
            </a:r>
          </a:p>
          <a:p>
            <a:pPr eaLnBrk="1" hangingPunct="1">
              <a:defRPr/>
            </a:pPr>
            <a:endParaRPr lang="ru-RU" sz="2800" smtClean="0"/>
          </a:p>
        </p:txBody>
      </p:sp>
      <p:pic>
        <p:nvPicPr>
          <p:cNvPr id="10244" name="Picture 5" descr="abai"/>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300163" y="1689100"/>
            <a:ext cx="2352675" cy="435292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ru-RU" smtClean="0"/>
              <a:t>Шакарим Кудайбердиев</a:t>
            </a:r>
          </a:p>
        </p:txBody>
      </p:sp>
      <p:sp>
        <p:nvSpPr>
          <p:cNvPr id="11267" name="Rectangle 4"/>
          <p:cNvSpPr>
            <a:spLocks noGrp="1" noChangeArrowheads="1"/>
          </p:cNvSpPr>
          <p:nvPr>
            <p:ph type="body" sz="half" idx="2"/>
          </p:nvPr>
        </p:nvSpPr>
        <p:spPr/>
        <p:txBody>
          <a:bodyPr/>
          <a:lstStyle/>
          <a:p>
            <a:pPr eaLnBrk="1" hangingPunct="1">
              <a:lnSpc>
                <a:spcPct val="80000"/>
              </a:lnSpc>
            </a:pPr>
            <a:r>
              <a:rPr lang="ru-RU" altLang="ru-RU" sz="1600" smtClean="0">
                <a:solidFill>
                  <a:srgbClr val="5F5F5F"/>
                </a:solidFill>
                <a:effectLst/>
              </a:rPr>
              <a:t>Наследие Шакарима весьма разнообразно и при том довольно трудоемко по своей трактовке</a:t>
            </a:r>
          </a:p>
          <a:p>
            <a:pPr eaLnBrk="1" hangingPunct="1">
              <a:lnSpc>
                <a:spcPct val="80000"/>
              </a:lnSpc>
            </a:pPr>
            <a:r>
              <a:rPr lang="ru-RU" altLang="ru-RU" sz="1600" smtClean="0">
                <a:solidFill>
                  <a:srgbClr val="5F5F5F"/>
                </a:solidFill>
                <a:effectLst/>
              </a:rPr>
              <a:t>. Он был предельно толерантным буквально ко всем идеям, начиная от фантастических идей религии и кончая строго научными положениями философского материализма. </a:t>
            </a:r>
          </a:p>
          <a:p>
            <a:pPr eaLnBrk="1" hangingPunct="1">
              <a:lnSpc>
                <a:spcPct val="80000"/>
              </a:lnSpc>
            </a:pPr>
            <a:r>
              <a:rPr lang="ru-RU" altLang="ru-RU" sz="1600" smtClean="0">
                <a:solidFill>
                  <a:srgbClr val="5F5F5F"/>
                </a:solidFill>
                <a:effectLst/>
              </a:rPr>
              <a:t>Центральный объект философии Шакарима – человек. Он считал, что сущность человека, его природа и назначение заключаются в знании, прежде всего в знании истины. Но истина не дана человеку в чувствах. Человек может увидеть ее только глазами разума, так как главной основополагающей истиной является истина о причинах возникновения и сущности мироздания. </a:t>
            </a:r>
          </a:p>
        </p:txBody>
      </p:sp>
      <p:pic>
        <p:nvPicPr>
          <p:cNvPr id="11268" name="Picture 5" descr="pic6"/>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rot="20332986">
            <a:off x="987425" y="1906588"/>
            <a:ext cx="2963863" cy="273685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Клен">
  <a:themeElements>
    <a:clrScheme name="Клен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fontScheme name="Клен">
      <a:majorFont>
        <a:latin typeface="Times New Roman"/>
        <a:ea typeface=""/>
        <a:cs typeface="Arial"/>
      </a:majorFont>
      <a:minorFont>
        <a:latin typeface="Times New Roman"/>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Клен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Клен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Клен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Клен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Клен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Клен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Клен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Клен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Клен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88</TotalTime>
  <Words>845</Words>
  <Application>Microsoft Office PowerPoint</Application>
  <PresentationFormat>Экран (4:3)</PresentationFormat>
  <Paragraphs>33</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Times New Roman</vt:lpstr>
      <vt:lpstr>Arial</vt:lpstr>
      <vt:lpstr>Wingdings</vt:lpstr>
      <vt:lpstr>Calibri</vt:lpstr>
      <vt:lpstr>Traditional Arabic</vt:lpstr>
      <vt:lpstr>Клен</vt:lpstr>
      <vt:lpstr>Философия</vt:lpstr>
      <vt:lpstr>Формирование казахской философии</vt:lpstr>
      <vt:lpstr>Абай Кунанбаев</vt:lpstr>
      <vt:lpstr>Великий поэт</vt:lpstr>
      <vt:lpstr>Абай Куннанбаев</vt:lpstr>
      <vt:lpstr>Просветитеоль</vt:lpstr>
      <vt:lpstr>Шакарим Кудайбердиев</vt:lpstr>
      <vt:lpstr>Презентация PowerPoint</vt:lpstr>
      <vt:lpstr>Шакарим Кудайбердиев</vt:lpstr>
      <vt:lpstr>Презентация PowerPoint</vt:lpstr>
      <vt:lpstr>Три истины Шакарима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мурат</dc:creator>
  <cp:lastModifiedBy>admin</cp:lastModifiedBy>
  <cp:revision>6</cp:revision>
  <dcterms:created xsi:type="dcterms:W3CDTF">2008-10-20T15:23:27Z</dcterms:created>
  <dcterms:modified xsi:type="dcterms:W3CDTF">2015-04-08T15:15:33Z</dcterms:modified>
</cp:coreProperties>
</file>